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comment1.xml" ContentType="application/vnd.openxmlformats-officedocument.presentationml.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16.xml" ContentType="application/vnd.openxmlformats-officedocument.presentationml.notesSlide+xml"/>
  <Override PartName="/ppt/ink/ink4.xml" ContentType="application/inkml+xml"/>
  <Override PartName="/ppt/ink/ink5.xml" ContentType="application/inkml+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30"/>
  </p:notesMasterIdLst>
  <p:handoutMasterIdLst>
    <p:handoutMasterId r:id="rId31"/>
  </p:handoutMasterIdLst>
  <p:sldIdLst>
    <p:sldId id="505" r:id="rId2"/>
    <p:sldId id="577" r:id="rId3"/>
    <p:sldId id="579" r:id="rId4"/>
    <p:sldId id="565" r:id="rId5"/>
    <p:sldId id="578" r:id="rId6"/>
    <p:sldId id="580" r:id="rId7"/>
    <p:sldId id="567" r:id="rId8"/>
    <p:sldId id="569" r:id="rId9"/>
    <p:sldId id="568" r:id="rId10"/>
    <p:sldId id="536" r:id="rId11"/>
    <p:sldId id="534" r:id="rId12"/>
    <p:sldId id="537" r:id="rId13"/>
    <p:sldId id="570" r:id="rId14"/>
    <p:sldId id="571" r:id="rId15"/>
    <p:sldId id="581" r:id="rId16"/>
    <p:sldId id="539" r:id="rId17"/>
    <p:sldId id="540" r:id="rId18"/>
    <p:sldId id="574" r:id="rId19"/>
    <p:sldId id="532" r:id="rId20"/>
    <p:sldId id="575" r:id="rId21"/>
    <p:sldId id="535" r:id="rId22"/>
    <p:sldId id="542" r:id="rId23"/>
    <p:sldId id="544" r:id="rId24"/>
    <p:sldId id="545" r:id="rId25"/>
    <p:sldId id="552" r:id="rId26"/>
    <p:sldId id="546" r:id="rId27"/>
    <p:sldId id="547" r:id="rId28"/>
    <p:sldId id="576" r:id="rId29"/>
  </p:sldIdLst>
  <p:sldSz cx="9144000" cy="6858000" type="screen4x3"/>
  <p:notesSz cx="9144000" cy="6858000"/>
  <p:defaultTextStyle>
    <a:defPPr>
      <a:defRPr lang="en-GB"/>
    </a:defPPr>
    <a:lvl1pPr algn="l" rtl="0" fontAlgn="base">
      <a:spcBef>
        <a:spcPct val="0"/>
      </a:spcBef>
      <a:spcAft>
        <a:spcPct val="0"/>
      </a:spcAft>
      <a:defRPr sz="3600" kern="1200">
        <a:solidFill>
          <a:schemeClr val="tx1"/>
        </a:solidFill>
        <a:latin typeface="Times New Roman" pitchFamily="18" charset="0"/>
        <a:ea typeface="+mn-ea"/>
        <a:cs typeface="Arial" pitchFamily="34" charset="0"/>
      </a:defRPr>
    </a:lvl1pPr>
    <a:lvl2pPr marL="457200" algn="l" rtl="0" fontAlgn="base">
      <a:spcBef>
        <a:spcPct val="0"/>
      </a:spcBef>
      <a:spcAft>
        <a:spcPct val="0"/>
      </a:spcAft>
      <a:defRPr sz="3600" kern="1200">
        <a:solidFill>
          <a:schemeClr val="tx1"/>
        </a:solidFill>
        <a:latin typeface="Times New Roman" pitchFamily="18" charset="0"/>
        <a:ea typeface="+mn-ea"/>
        <a:cs typeface="Arial" pitchFamily="34" charset="0"/>
      </a:defRPr>
    </a:lvl2pPr>
    <a:lvl3pPr marL="914400" algn="l" rtl="0" fontAlgn="base">
      <a:spcBef>
        <a:spcPct val="0"/>
      </a:spcBef>
      <a:spcAft>
        <a:spcPct val="0"/>
      </a:spcAft>
      <a:defRPr sz="3600" kern="1200">
        <a:solidFill>
          <a:schemeClr val="tx1"/>
        </a:solidFill>
        <a:latin typeface="Times New Roman" pitchFamily="18" charset="0"/>
        <a:ea typeface="+mn-ea"/>
        <a:cs typeface="Arial" pitchFamily="34" charset="0"/>
      </a:defRPr>
    </a:lvl3pPr>
    <a:lvl4pPr marL="1371600" algn="l" rtl="0" fontAlgn="base">
      <a:spcBef>
        <a:spcPct val="0"/>
      </a:spcBef>
      <a:spcAft>
        <a:spcPct val="0"/>
      </a:spcAft>
      <a:defRPr sz="3600" kern="1200">
        <a:solidFill>
          <a:schemeClr val="tx1"/>
        </a:solidFill>
        <a:latin typeface="Times New Roman" pitchFamily="18" charset="0"/>
        <a:ea typeface="+mn-ea"/>
        <a:cs typeface="Arial" pitchFamily="34" charset="0"/>
      </a:defRPr>
    </a:lvl4pPr>
    <a:lvl5pPr marL="1828800" algn="l" rtl="0" fontAlgn="base">
      <a:spcBef>
        <a:spcPct val="0"/>
      </a:spcBef>
      <a:spcAft>
        <a:spcPct val="0"/>
      </a:spcAft>
      <a:defRPr sz="3600" kern="1200">
        <a:solidFill>
          <a:schemeClr val="tx1"/>
        </a:solidFill>
        <a:latin typeface="Times New Roman" pitchFamily="18" charset="0"/>
        <a:ea typeface="+mn-ea"/>
        <a:cs typeface="Arial" pitchFamily="34" charset="0"/>
      </a:defRPr>
    </a:lvl5pPr>
    <a:lvl6pPr marL="2286000" algn="l" defTabSz="914400" rtl="0" eaLnBrk="1" latinLnBrk="0" hangingPunct="1">
      <a:defRPr sz="3600" kern="1200">
        <a:solidFill>
          <a:schemeClr val="tx1"/>
        </a:solidFill>
        <a:latin typeface="Times New Roman" pitchFamily="18" charset="0"/>
        <a:ea typeface="+mn-ea"/>
        <a:cs typeface="Arial" pitchFamily="34" charset="0"/>
      </a:defRPr>
    </a:lvl6pPr>
    <a:lvl7pPr marL="2743200" algn="l" defTabSz="914400" rtl="0" eaLnBrk="1" latinLnBrk="0" hangingPunct="1">
      <a:defRPr sz="3600" kern="1200">
        <a:solidFill>
          <a:schemeClr val="tx1"/>
        </a:solidFill>
        <a:latin typeface="Times New Roman" pitchFamily="18" charset="0"/>
        <a:ea typeface="+mn-ea"/>
        <a:cs typeface="Arial" pitchFamily="34" charset="0"/>
      </a:defRPr>
    </a:lvl7pPr>
    <a:lvl8pPr marL="3200400" algn="l" defTabSz="914400" rtl="0" eaLnBrk="1" latinLnBrk="0" hangingPunct="1">
      <a:defRPr sz="3600" kern="1200">
        <a:solidFill>
          <a:schemeClr val="tx1"/>
        </a:solidFill>
        <a:latin typeface="Times New Roman" pitchFamily="18" charset="0"/>
        <a:ea typeface="+mn-ea"/>
        <a:cs typeface="Arial" pitchFamily="34" charset="0"/>
      </a:defRPr>
    </a:lvl8pPr>
    <a:lvl9pPr marL="3657600" algn="l" defTabSz="914400" rtl="0" eaLnBrk="1" latinLnBrk="0" hangingPunct="1">
      <a:defRPr sz="3600" kern="1200">
        <a:solidFill>
          <a:schemeClr val="tx1"/>
        </a:solidFill>
        <a:latin typeface="Times New Roman" pitchFamily="18"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160">
          <p15:clr>
            <a:srgbClr val="A4A3A4"/>
          </p15:clr>
        </p15:guide>
        <p15:guide id="2" pos="288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RNAUDET VALERIE" initials="DV" lastIdx="0" clrIdx="0">
    <p:extLst>
      <p:ext uri="{19B8F6BF-5375-455C-9EA6-DF929625EA0E}">
        <p15:presenceInfo xmlns:p15="http://schemas.microsoft.com/office/powerpoint/2012/main" userId="6324db714b761572" providerId="Windows Live"/>
      </p:ext>
    </p:extLst>
  </p:cmAuthor>
  <p:cmAuthor id="2" name="V G" initials="VG" lastIdx="1" clrIdx="1">
    <p:extLst>
      <p:ext uri="{19B8F6BF-5375-455C-9EA6-DF929625EA0E}">
        <p15:presenceInfo xmlns:p15="http://schemas.microsoft.com/office/powerpoint/2012/main" userId="85b3b3144b46aa8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C0000"/>
    <a:srgbClr val="CC33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18603FDC-E32A-4AB5-989C-0864C3EAD2B8}" styleName="Style à thème 2 - Accentuation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927" autoAdjust="0"/>
    <p:restoredTop sz="83175" autoAdjust="0"/>
  </p:normalViewPr>
  <p:slideViewPr>
    <p:cSldViewPr>
      <p:cViewPr varScale="1">
        <p:scale>
          <a:sx n="93" d="100"/>
          <a:sy n="93" d="100"/>
        </p:scale>
        <p:origin x="120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50" d="100"/>
          <a:sy n="150" d="100"/>
        </p:scale>
        <p:origin x="-96" y="-132"/>
      </p:cViewPr>
      <p:guideLst>
        <p:guide orient="horz" pos="2160"/>
        <p:guide pos="288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15-06-22T14:02:17.473" idx="1">
    <p:pos x="2469" y="451"/>
    <p:text>Not sure this is the heading to use. Reconsider.</p:text>
    <p:extLst>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6"/>
          <p:cNvSpPr>
            <a:spLocks noChangeArrowheads="1"/>
          </p:cNvSpPr>
          <p:nvPr/>
        </p:nvSpPr>
        <p:spPr bwMode="auto">
          <a:xfrm>
            <a:off x="4" y="-49456"/>
            <a:ext cx="9143999" cy="327199"/>
          </a:xfrm>
          <a:prstGeom prst="rect">
            <a:avLst/>
          </a:prstGeom>
          <a:solidFill>
            <a:srgbClr val="C00000"/>
          </a:solidFill>
          <a:ln w="9525">
            <a:noFill/>
            <a:miter lim="800000"/>
            <a:headEnd/>
            <a:tailEnd/>
          </a:ln>
          <a:effectLst/>
        </p:spPr>
        <p:txBody>
          <a:bodyPr wrap="square" lIns="92584" tIns="46292" rIns="92584" bIns="46292" anchor="ctr">
            <a:spAutoFit/>
          </a:bodyPr>
          <a:lstStyle/>
          <a:p>
            <a:pPr defTabSz="925839" eaLnBrk="0" hangingPunct="0">
              <a:tabLst>
                <a:tab pos="2734122" algn="ctr"/>
                <a:tab pos="3034697" algn="r"/>
                <a:tab pos="5468241" algn="r"/>
              </a:tabLst>
              <a:defRPr/>
            </a:pPr>
            <a:r>
              <a:rPr lang="en-US" sz="1500" i="1" dirty="0">
                <a:solidFill>
                  <a:schemeClr val="bg1"/>
                </a:solidFill>
                <a:latin typeface="Arial" pitchFamily="34" charset="0"/>
                <a:ea typeface="Calibri" pitchFamily="34" charset="0"/>
              </a:rPr>
              <a:t>Session</a:t>
            </a:r>
            <a:r>
              <a:rPr lang="en-US" sz="1500" b="1" i="1" dirty="0">
                <a:solidFill>
                  <a:schemeClr val="bg1"/>
                </a:solidFill>
                <a:latin typeface="Arial" pitchFamily="34" charset="0"/>
                <a:ea typeface="Calibri" pitchFamily="34" charset="0"/>
              </a:rPr>
              <a:t>   1.3  </a:t>
            </a:r>
            <a:r>
              <a:rPr lang="en-US" sz="1500" b="1" i="1" dirty="0" smtClean="0">
                <a:solidFill>
                  <a:schemeClr val="bg1"/>
                </a:solidFill>
                <a:latin typeface="Arial" pitchFamily="34" charset="0"/>
                <a:ea typeface="Calibri" pitchFamily="34" charset="0"/>
              </a:rPr>
              <a:t>Emergency shelter solutions</a:t>
            </a:r>
            <a:endParaRPr lang="en-US" dirty="0">
              <a:latin typeface="Arial" pitchFamily="34" charset="0"/>
            </a:endParaRPr>
          </a:p>
        </p:txBody>
      </p:sp>
      <p:sp>
        <p:nvSpPr>
          <p:cNvPr id="9" name="4 Marcador de número de diapositiva"/>
          <p:cNvSpPr>
            <a:spLocks noGrp="1"/>
          </p:cNvSpPr>
          <p:nvPr>
            <p:ph type="sldNum" sz="quarter" idx="3"/>
          </p:nvPr>
        </p:nvSpPr>
        <p:spPr>
          <a:xfrm>
            <a:off x="7978188" y="6552823"/>
            <a:ext cx="1165815" cy="305178"/>
          </a:xfrm>
          <a:prstGeom prst="rect">
            <a:avLst/>
          </a:prstGeom>
          <a:solidFill>
            <a:schemeClr val="bg2">
              <a:lumMod val="40000"/>
              <a:lumOff val="60000"/>
            </a:schemeClr>
          </a:solidFill>
        </p:spPr>
        <p:txBody>
          <a:bodyPr vert="horz" lIns="90917" tIns="45458" rIns="90917" bIns="45458" rtlCol="0" anchor="b"/>
          <a:lstStyle>
            <a:lvl1pPr algn="r">
              <a:defRPr sz="1000">
                <a:solidFill>
                  <a:schemeClr val="tx1">
                    <a:lumMod val="75000"/>
                    <a:lumOff val="25000"/>
                  </a:schemeClr>
                </a:solidFill>
                <a:latin typeface="Arial" pitchFamily="34" charset="0"/>
                <a:cs typeface="Arial" pitchFamily="34" charset="0"/>
              </a:defRPr>
            </a:lvl1pPr>
          </a:lstStyle>
          <a:p>
            <a:pPr>
              <a:defRPr/>
            </a:pPr>
            <a:r>
              <a:rPr lang="es-ES"/>
              <a:t>Page </a:t>
            </a:r>
            <a:fld id="{D640ADC0-7B0F-438F-9978-EA8B9CAE98FE}" type="slidenum">
              <a:rPr lang="es-ES" b="1"/>
              <a:pPr>
                <a:defRPr/>
              </a:pPr>
              <a:t>‹#›</a:t>
            </a:fld>
            <a:endParaRPr lang="es-ES" b="1"/>
          </a:p>
        </p:txBody>
      </p:sp>
      <p:sp>
        <p:nvSpPr>
          <p:cNvPr id="11" name="Rectangle 7"/>
          <p:cNvSpPr>
            <a:spLocks noChangeArrowheads="1"/>
          </p:cNvSpPr>
          <p:nvPr/>
        </p:nvSpPr>
        <p:spPr bwMode="auto">
          <a:xfrm>
            <a:off x="1" y="6532505"/>
            <a:ext cx="8220190" cy="325491"/>
          </a:xfrm>
          <a:prstGeom prst="rect">
            <a:avLst/>
          </a:prstGeom>
          <a:solidFill>
            <a:srgbClr val="404040"/>
          </a:solidFill>
          <a:ln w="9525">
            <a:noFill/>
            <a:miter lim="800000"/>
            <a:headEnd/>
            <a:tailEnd/>
          </a:ln>
          <a:effectLst/>
        </p:spPr>
        <p:txBody>
          <a:bodyPr wrap="square" lIns="90909" tIns="45454" rIns="90909" bIns="45454" anchor="ctr">
            <a:spAutoFit/>
          </a:bodyPr>
          <a:lstStyle/>
          <a:p>
            <a:pPr algn="r" defTabSz="907600" eaLnBrk="0" hangingPunct="0">
              <a:tabLst>
                <a:tab pos="2683131" algn="ctr"/>
                <a:tab pos="3698627" algn="l"/>
                <a:tab pos="5367848" algn="r"/>
              </a:tabLst>
              <a:defRPr/>
            </a:pPr>
            <a:r>
              <a:rPr lang="en-US" sz="1500" dirty="0" smtClean="0">
                <a:solidFill>
                  <a:srgbClr val="FFFFFF"/>
                </a:solidFill>
                <a:latin typeface="Arial" charset="0"/>
                <a:cs typeface="Arial" charset="0"/>
              </a:rPr>
              <a:t>Shelter &amp; Settlements in Emergencies, Natural Disasters - IFRC STT   </a:t>
            </a:r>
          </a:p>
        </p:txBody>
      </p:sp>
      <p:grpSp>
        <p:nvGrpSpPr>
          <p:cNvPr id="12" name="Group 19"/>
          <p:cNvGrpSpPr>
            <a:grpSpLocks/>
          </p:cNvGrpSpPr>
          <p:nvPr/>
        </p:nvGrpSpPr>
        <p:grpSpPr bwMode="auto">
          <a:xfrm>
            <a:off x="127843" y="6641301"/>
            <a:ext cx="1481788" cy="153888"/>
            <a:chOff x="127400" y="10316214"/>
            <a:chExt cx="2055613" cy="272852"/>
          </a:xfrm>
        </p:grpSpPr>
        <p:pic>
          <p:nvPicPr>
            <p:cNvPr id="13" name="Picture 7"/>
            <p:cNvPicPr>
              <a:picLocks noChangeAspect="1" noChangeArrowheads="1"/>
            </p:cNvPicPr>
            <p:nvPr/>
          </p:nvPicPr>
          <p:blipFill>
            <a:blip r:embed="rId2" cstate="email"/>
            <a:srcRect/>
            <a:stretch>
              <a:fillRect/>
            </a:stretch>
          </p:blipFill>
          <p:spPr bwMode="auto">
            <a:xfrm>
              <a:off x="127400" y="10344835"/>
              <a:ext cx="271609" cy="180090"/>
            </a:xfrm>
            <a:prstGeom prst="rect">
              <a:avLst/>
            </a:prstGeom>
            <a:noFill/>
            <a:ln w="12700">
              <a:noFill/>
              <a:miter lim="800000"/>
              <a:headEnd/>
              <a:tailEnd/>
            </a:ln>
          </p:spPr>
        </p:pic>
        <p:sp>
          <p:nvSpPr>
            <p:cNvPr id="14" name="Rectangle 8"/>
            <p:cNvSpPr>
              <a:spLocks/>
            </p:cNvSpPr>
            <p:nvPr/>
          </p:nvSpPr>
          <p:spPr bwMode="auto">
            <a:xfrm>
              <a:off x="436911" y="10316214"/>
              <a:ext cx="1746102" cy="272852"/>
            </a:xfrm>
            <a:prstGeom prst="rect">
              <a:avLst/>
            </a:prstGeom>
            <a:noFill/>
            <a:ln w="12700">
              <a:noFill/>
              <a:miter lim="800000"/>
              <a:headEnd type="none" w="med" len="med"/>
              <a:tailEnd type="none" w="med" len="med"/>
            </a:ln>
          </p:spPr>
          <p:txBody>
            <a:bodyPr wrap="none" lIns="0" tIns="0" rIns="40639" bIns="0">
              <a:spAutoFit/>
            </a:bodyPr>
            <a:lstStyle>
              <a:defPPr>
                <a:defRPr lang="en-GB"/>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marL="37582">
                <a:defRPr/>
              </a:pPr>
              <a:r>
                <a:rPr lang="en-US" sz="500" dirty="0">
                  <a:solidFill>
                    <a:srgbClr val="FFFFFF"/>
                  </a:solidFill>
                  <a:latin typeface="Helvetica" charset="0"/>
                  <a:cs typeface="Helvetica" charset="0"/>
                  <a:sym typeface="Helvetica" charset="0"/>
                </a:rPr>
                <a:t>International Federation</a:t>
              </a:r>
            </a:p>
            <a:p>
              <a:pPr marL="37582">
                <a:defRPr/>
              </a:pPr>
              <a:r>
                <a:rPr lang="en-US" sz="500" dirty="0">
                  <a:solidFill>
                    <a:srgbClr val="FFFFFF"/>
                  </a:solidFill>
                  <a:latin typeface="Helvetica" charset="0"/>
                  <a:cs typeface="Helvetica" charset="0"/>
                  <a:sym typeface="Helvetica" charset="0"/>
                </a:rPr>
                <a:t>of Red Cross and Red Crescent Societies</a:t>
              </a:r>
            </a:p>
          </p:txBody>
        </p:sp>
      </p:grpSp>
    </p:spTree>
    <p:extLst>
      <p:ext uri="{BB962C8B-B14F-4D97-AF65-F5344CB8AC3E}">
        <p14:creationId xmlns:p14="http://schemas.microsoft.com/office/powerpoint/2010/main" val="3512253167"/>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5-03-27T15:15:51.891"/>
    </inkml:context>
    <inkml:brush xml:id="br0">
      <inkml:brushProperty name="width" value="0.15875" units="cm"/>
      <inkml:brushProperty name="height" value="0.15875" units="cm"/>
      <inkml:brushProperty name="fitToCurve" value="1"/>
    </inkml:brush>
  </inkml:definitions>
  <inkml:trace contextRef="#ctx0" brushRef="#br0">0 204 8 0,'4'4'4'0,"-13"-17"-3"16,9 5 4-16,0-5-4 15,0 1 0-15,0-1 2 16,0-3 1-16,0 3-4 16,0 1 0-16,0-1 3 15,0 5 1-15,0-5-2 16,5-3 1-16,-5 3-1 15,0 1 0-15,0-1-1 0,0 5 0 16,0 8 0-16,0-8 0 16,0 8 0-16,0 0 0 15,0 0 0-15,4-9 0 16,1 14-1-16,-5-1 1 16,5 0-1-16,-1 8 1 15,-4-3-1-15,0 7 0 16,0 1 0-16,0 12 1 15,0 0-1-15,0 5 1 16,5 3-1-16,-5 9 1 16,0 4-1-16,0 4 1 0,5 8-1 15,-5 9 1-15,4 0-1 16,2 8 1-16,-1 0-1 16,4 0 0-16,1 5 0 15,-1 3 0-15,-4 1 0 16,-1-1 1-16,6 5-1 15,0 12 0-15,-1-9 0 16,1 5 0-16,-6-8 0 16,1 4 0-16,0-9 0 15,0-4 0-15,-1 1 0 16,1 3 0-16,0-4 0 16,-1-3 0-16,-4-1 0 15,0 0 0-15,6-13 0 16,-6 5 0-16,0-8 0 15,0 3 1-15,5-3-1 16,-1-1 0-16,1 5 0 0,0-1 0 16,-1-3 0-16,1-5 0 15,0 1 0-15,-1-1 0 16,-4-4 0-16,0 4 0 16,0-4 0-16,0 5 0 15,-4-5 0-15,-1-4 0 16,5 4 0-16,0 0 0 15,0 0 0-15,0 9 0 16,5-5-1-16,-5 0 1 16,-5 5 0-16,5-5 0 15,0 0 0-15,-5 5 1 16,-4-5-1-16,4 0 0 0,1 1 0 16,4 7 0-1,0 34 0 1,0 0 1-16,-5-17-2 15,-1-4 1-15,2 1 0 16,-1-1 1-16,5 4-1 16,0-4 0-16,0 4 0 15,0-3 0-15,-5-6 0 16,1 10 0-16,-1-13 0 16,0-5 1-16,-4 5-1 15,4 0 0-15,0 4 0 16,1 4 1-16,4 0-1 15,-5-4 1-15,5 0-1 16,-6 8 0-16,2-12 0 16,-1 0 1-16,0 4-1 15,1 0 0-15,4 8 0 0,0-4 0 16,0-4 0-16,0 0 1 16,4 0-1-16,1 0 0 15,-5-9 0-15,0 1 1 16,0 4-1-16,-5 0 1 15,5 4-1-15,0 8 0 16,5-8 0-16,-5-4 0 31,0 28 0-31,5-19 1 0,-5 7-1 16,0-12 1-16,0-4-1 16,-5-5 1-16,5 1-1 15,0-5 0-15,0 5 0 16,0-4 0-16,5-9 0 15,-1-4 1-15,2-5-1 16,-6 1 1-16,5-4-1 16,-5-5 0-16,0 1 1 15,0-9 0-15,0-4-2 16,-5-4 1-16,-1 0 0 16,2-5 1-16,-1-3-1 15,5-5 0-15,0 5 0 16,0-5 0-16,0 0 1 15,0-4 0-15,0 1-1 16,0-1 1-16,0 0-1 0,5 0 1 16,-5 4-1-16,0 1 1 15,0-5-1-15,0 4 0 16,0 1 0-16,0 3 1 16,0-8-1-16,0 0 0 15,4 5 0-15,-4-1 0 16,0 5 0-16,0-5 0 15,0 4 0-15,0-3 1 16,0-1-1-16,6-8 0 16,-6 8 0-16,0-4 0 15,0 1 0-15,0 7 0 16,0-8-1-16,0 5 1 0,0-1 0 16,0 4 0-16,0-3 0 15,0-1 0-15,0 9 0 16,-6-5 0-16,6-3 0 15,0 7 1-15,0-3-1 16,0 8 0-16,0-1 0 16,-4 1 0-16,4 4 0 15,0 0 0-15,-5 0 0 16,0 0 0-16,5-4-1 16,-4 0 1-16,4 0 0 15,0-5 0-15,0-3 0 16,0-5 0-16,4-4-1 15,-4-4 1-15,0 0-5 16,-4-8 0-16,-6-13-5 16,1-4 0-16</inkml:trace>
</inkml:ink>
</file>

<file path=ppt/ink/ink1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5-06-22T11:34:52.987"/>
    </inkml:context>
    <inkml:brush xml:id="br0">
      <inkml:brushProperty name="width" value="0.13333" units="cm"/>
      <inkml:brushProperty name="height" value="0.13333" units="cm"/>
      <inkml:brushProperty name="color" value="#ED1C24"/>
      <inkml:brushProperty name="fitToCurve" value="1"/>
    </inkml:brush>
  </inkml:definitions>
  <inkml:trace contextRef="#ctx0" brushRef="#br0">1128 291 16 0,'10'-9'8'0,"25"14"0"16,-25-14 8-16,5 9-11 15,0-4 0-15,0-1 3 16,-1 10 1-16,1-5-11 16,-5-5 0-16,0 10 7 15,-5-5 0-15,-5 0-2 16,-5 0 0-16,-15 0-1 15,-9 0 0-15,-16-5-1 0,0 5 0 16,-10 5-1-16,-14 3 1 16,-11-3 0-16,1-1 0 15,-1 1 0-15,-4-1 0 16,-1 0 0-16,1 5 0 16,19 0 0-16,11 0 0 15,-1 0 0-15,5-5 0 16,5 1 0-16,6-5 0 15,9 0 0-15,5 0 1 0,5 0 0 16,0 0 0-16,5 4-1 16,5-4 1-16,5-4-1 15,1 4 1-15,-1 0-1 16,0 0 0-16,0 0 0 16,0 0 0-16,5 0-1 15,0 0 1-15,0 0-1 16,0-5 1-16,0 5-1 15,0-4 0-15,0 4 0 16,0 0 1-16,0-5-1 16,0 5 1-16,0 0-1 15,0 0 0-15,0 0 0 16,0 0 1-16,0 0-1 16,0 0 0-16,0 0 0 15,0 0 0-15,0 0 0 16,0 0 1-16,0 0-1 0,0 0 0 15,0 0 0 1,0-8 0-16,0 8-1 0,0 0 1 16,0 0 0-16,5-5 0 15,0-8 0-15,5 4 1 16,-1 0-1-16,1-4 0 16,5-5 0-16,0-4 0 15,5 9 0-15,-5 4 1 16,0-9-1-16,5-4 0 15,5 0 0-15,-1 0 0 16,11 0 0-16,-5 4 1 0,0 1-1 16,-5 4 0-16,-5 4 0 15,0 0 1-15,-1-4 0 16,-9 8 0-16,0-4-1 16,0 5 0-16,0 0 0 15,0-1 0-15,0 1 0 16,-10 4 1-16,0 0-1 15,0 0 1-15,0 4 0 16,0 5 1-16,-10 9-1 16,-10 4 1-16,-10-5-1 15,-4 5 1-15,-1-4-1 16,5-9 1-16,-5 9-2 16,-10-1 1-16,6 1-1 15,-1 4 0-15,0-4 0 16,5-1 0-16,6 1 0 15,4-5 1-15,5 1-1 16,10-6 0-16,0 1 0 0,5-4 1 16,5-5-1-16,5 0 1 15,0 4-1-15,5-4 0 16,0 4 1-16,0-4 0 16,5 5 0-16,0-1 0 15,0 1 0-15,4-5 1 16,1 4 0-16,0 9 1 15,0 5-1-15,5 4 1 16,5 5 0-16,4 8 0 16,6 14 0-16,0-5 0 0,-10-13-2 15,0-9 1-15,-1-5-1 16,1 1 0-16,0-5-1 16,-5 1 0-16,0-6 0 15,-10 1 0-15,0-4 0 16,-5 4 0-16,-1-5-3 15,-4 0 0-15,-5-4-7 16,0 0 0-16,0 0-10 16,10-8 0-16,5-10-3 15,0 9 0-15</inkml:trace>
</inkml:ink>
</file>

<file path=ppt/ink/ink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5-03-27T15:16:00.044"/>
    </inkml:context>
    <inkml:brush xml:id="br0">
      <inkml:brushProperty name="width" value="0.09333" units="cm"/>
      <inkml:brushProperty name="height" value="0.09333" units="cm"/>
      <inkml:brushProperty name="fitToCurve" value="1"/>
    </inkml:brush>
  </inkml:definitions>
  <inkml:trace contextRef="#ctx0" brushRef="#br0">229 192 6 0,'-5'21'3'0,"0"-42"1"0,5 21 4 16,-4 0-7-16,-1-4 1 0,0 0 2 15,-4 4 0-15,-1 0-4 16,1 0 0-16,-5 4 3 16,0-4 0-16,5 4-1 15,-5 0 1-15,0 0-1 16,-1 0 0-16,6 1-1 15,0-1 0-15,-1 0 0 16,-4-4 1-16,5 0-1 16,0 0 1-16,-1 4-1 15,6-4 1-15,4 4 0 16,-5 0 0-16,5 1-1 16,-10-1 0-16,6 0 0 15,-1-4 1-15,5 4-1 16,0-4 1-16,0 0-2 15,0 0 1-15,0 0 0 16,0 0 0-16,9-4-1 0,1 4 1 16,-1 0-1-16,1 0 1 15,4 0 0-15,4 0 0 16,1 0 0-16,5 0 0 16,4 0 0-16,4 0 0 15,6 4 0-15,4-4 1 16,5 4-2-16,-5 5 1 15,5-9 0-15,4 4 0 16,1 4-1-16,4-4 1 0,0 0-1 16,-4 1 0-16,-1-5 0 15,6 4 1-15,-1-4-1 16,5 0 0-16,0 0 0 16,-5 0 1-16,-5 0-1 15,1 0 1-15,4 0-1 16,-4 0 1-16,4 0 0 15,-5-4 0-15,1-1-1 16,-1 1 0-16,1 0 0 16,0 0 1-16,-1 0-1 15,5 4 1-15,-4 0-1 16,-1 0 0-16,-4 0 0 16,0 4 1-16,5-4-1 15,-1 4 0-15,1-4 0 16,4 0 0-16,-5 0 0 15,-4 0 0-15,0 0 0 16,5 4 0-16,4 0 0 0,-5 1 1 16,1-1 0-1,-1-4 0-15,-4 0-1 0,0 4 1 16,0 0 0-16,0 0 0 16,0 0-1-16,4 1 1 15,-4-5-1-15,0 4 1 16,-5 0-1-16,0 0 1 15,5-4-1-15,0 0 1 16,0 0-1-16,0 4 1 0,-1 0-1 16,1-4 1-16,-5 0-1 15,-4 4 1-15,-1-4-1 16,1 5 1-16,4-10-1 16,5 5 1-16,-5 5-1 15,0-5 0-15,0-5 0 16,0 5 0-16,-4-4-1 15,4 4 1-15,-4 0 0 16,4 0 0-16,0 0 0 16,0 0 0-16,5 0 0 15,0 0 0-15,-10-4 0 16,1 0 0-16,4 0 0 16,0 4 0-16,0 0 0 15,0 0 0-15,0-4 0 16,5-5 1-16,-5 5-1 15,1 0 0-15,-1 8 0 16,5-4 1-16,-1 0-1 16,6 0 1-16,0 0-1 0,-6 0 0 15,-3 0 0-15,-6-4 1 16,5 4-1-16,-4 0 1 16,4 0-1-16,0 0 0 15,0 0 0-15,0 0 0 16,0 0 0-16,1 0 0 15,-6-4 0-15,5 4 0 16,0 0 0-16,1 0 1 16,-1 0-1-16,-5 0 0 15,1 4 0-15,-1 0 0 0,1 0 0 16,-6-4 0-16,1 0 0 16,0 0 1-16,-5-4-2 15,5 8 1-15,9-4 0 16,-4 0 1-16,-1 0-1 15,0 0 0-15,1 0 0 16,-5 5 0-16,0-1 0 16,-1-4 0-16,6-4 0 15,-1 4 1-15,1 0-1 16,4 0 0-16,0-5 0 16,0 1 0-16,0 4 0 15,1 0 0-15,-1 0 0 16,5 4 0-16,-1-4 0 15,6-4 0-15,-1 0 0 16,-4 4 0-16,0-4 0 16,5 0 0-16,-1 4 0 15,10 0 1-15,5-4-1 16,-1 4 0-16,-4 0 0 0,9 4 0 16,5-8 0-16,0-1 0 15,0 1 0-15,0 4 0 16,5 0 0-16,-1-4 0 15,1 4-1-15,-5 0 1 16,5-4-1-16,-1 0 1 16,1-5 0-16,-5 5 0 0,0-4 0 15,0 4 0 1,0 0 0-16,0 4 0 0,-5-5 0 16,-4 5 1-16,-1-4-1 15,1 0 0-15,-1 0 0 16,1 4 0-16,-5-4-1 15,0 4 1-15,0-4 0 16,0-1 0-16,-1 5 0 16,1 0 0-16,-4 0 0 15,-1 0 0-15,-9 0 0 16,-1 5 0-16,6-1 0 16,-1 0 0-16,-4-4 0 15,5 0 0-15,-5 4 0 16,-5-4 0-16,0 0 0 15,5 0 0-15,-5 4 0 16,10-4 0-16,-10 4 0 16,0-4 0-16,5 5 0 15,-5-5 0-15,0 0 0 0,-4 4 0 16,-1-4 0-16,0 0 1 16,1 0-1-16,4 0 0 15,0 0 0-15,0 0 0 16,5 4 0-16,-5 0 0 15,1 0 0-15,8-4 0 16,-4 4 0-16,0-4 0 16,4 5 0-16,-4-1 0 15,0 0 0-15,-5 0 1 16,0-4-2-16,-4 4 1 16,9 0 0-16,4-4 0 0,1 5 0 15,-1-1 0-15,-4 0 0 16,5 4 0-16,-6-4 0 15,1 5 0-15,5-5 0 16,-5-4 0-16,0 0 0 16,-1 8 0-16,-3-8 0 15,-6 4 0-15,0-4 0 16,6 4 0-16,-6 1 0 16,1 7 0-16,4-12 0 15,0 0 0-15,5 4 0 16,-10-4 0-16,1 0 0 15,-1 4 0-15,1-4 0 16,-1 5 0-16,5-5 0 16,-4 4 1-16,4-4-1 0,-5 0 0 31,15 0 0-31,-10 4 0 16,-4-4 0-16,-1 0 0 15,1 0 0-15,-6 0 0 16,10-4 0-16,10 4 0 15,-10 0 0-15,0-4 1 16,5 4-1-16,0 0 0 16,5-9 0-16,-1 9 1 15,1-4-1-15,-1 4 0 16,-4 0 0-16,0 0 0 0,-10 0 0 16,5 4 0-16,1-4 0 15,3 0 0-15,1 9 0 16,0-9 1-16,-5 0-1 15,0 4 0-15,5-4 0 16,5 0 1-16,-1 4-1 16,1 0 0-16,-1 0 0 15,1 0 0-15,-5 1 0 16,0 3 1-16,-10-4-1 16,10 0 0-16,-5 5 0 15,0-14 0-15,5 10 0 16,-5-1 0-16,0-4 0 15,1 0 1-15,-1-4-1 16,0 4 0-16,0 0 0 16,0-5 1-16,0 1-1 15,1 4 0-15,-6 0 0 16,0-4 0-16,1 0 0 0,-1 0 0 16,-8 4 0-16,-1-9 0 15,4 5 0-15,-3 4 0 16,3-4 0-16,1-4 0 15,0 4 0-15,4 4 0 16,-4-5 0-16,0 1 0 16,0 0 0-16,4 4 0 15,1-4 0-15,-1 4 0 16,1 0 0-16,-1 4 0 16,5-4 0-16,0 0 0 0,1 0 0 15,-6 0 0-15,1 0 0 16,-10 4 0-16,4 0 0 15,1 1 1-15,5-5-1 16,-1 4 0-16,1 0 0 16,4 4 0-16,-5-8 0 15,5 4 0-15,1 1-1 16,-1-1 1-16,5-4 0 16,-1 4 0-16,1 0 0 15,5-4 0-15,-10 4 0 16,0-4 1-16,-4-4-1 15,-6 4 1-15,-3 0-2 16,-1 0 1-16,4-4 0 16,1 0 1-16,0-5-2 15,5 9 1-15,-1-4 0 16,0 8 0-16,1-4 0 16,-1 0 0-16,1 5-1 15,4-10 1-15,-4 5 0 0,4 0 0 16,0 0 0-16,-5-8 0 15,1 8 0-15,-1 0 0 16,-4-4 0-16,0 8 0 16,-10-8 0-16,1 8 0 15,4-8 0-15,0 8 0 16,0-4 0-16,0-4 0 0,0 0 0 16,0 4 1-16,0-4-1 31,1-1 0-31,-1 1 0 0,0 0 0 0,0 0 0 15,0 4 0-15,0-4 0 16,5 4 0-16,-5-4 0 16,-5 4 0-16,1 0 0 15,-1-5 0-15,5 1-1 16,-4 4 1-16,4 0 0 16,-5-4 0-16,5 4 0 15,1 0 0-15,-6 0 0 16,0 4 0-16,-4-4 0 15,0 0 0-15,0-4 0 16,-1 8 0-16,-4-4 0 16,0 0 0-16,5 0 0 15,0 0 1-15,-5-4-1 16,0 4 0-16,5-4 0 16,-1 0 0-16,-3 0 0 0,3 4 1 15,6 0-1-15,-6-4 1 16,1 4-1-16,0-5 0 15,0 5 0-15,4 0 0 16,-4 0 0-16,-5 0 0 16,0 0 0-16,5-4 0 15,-5 4 0-15,4 0 0 16,-4-4 0-16,1 0 1 16,3 4-1-16,-4-4 1 15,5 4-1-15,0 0 0 16,0 4 0-16,-5-4 1 0,4 0-2 15,-4 0 1-15,0 0 0 16,1 0 0 0,3 0 0-1,1 0 0-15,0 0 0 16,-1 0 0-16,1 0 0 16,-5 0 1-16,0 0-1 15,0 0 0-15,-4 0 0 16,-6 4 0-16,6-4 0 15,-1 4 0-15,1-4-1 16,4 4 1-16,4-4 0 16,-4 0 0-16,0 5 0 15,5-5 0-15,5 0 0 16,4 0 0-16,0 0 0 16,-5 0 0-16,10 0 0 15,-10 0 1-15,1-5-1 0,4 5 0 16,0 0 0-16,0 5 0 15,0-5 0-15,0 0 0 16,0-5 0-16,1 5 1 16,-1 0-1-16,0 0 0 15,0-4-1-15,-5 0 1 16,1 0 0-16,-6 4 0 16,1 0 0-16,-5 0 0 15,0-8 0-15,0 8 0 0,0 0 0 16,-4 0 0-16,-1 0-1 15,-4 0 1-15,4 0 0 16,5 0 0-16,-4 0-1 16,-1 0 1-16,5 0 0 15,0 0 0-15,0 4 0 16,0 0 1-16,0-4-1 16,5 0 0-16,4 4 0 15,-9 0 0-15,1 0 0 16,-1-4 0-16,0 0 0 15,0 0 0-15,0 0 0 16,-5 0 0-16,1 0 0 16,-6 5 0-16,-4-5 0 15,0 0 0-15,0 0 0 16,-4-5 1-16,-1 1-1 16,0 4 0-16,0-4 0 0,1 4 0 15,-1 0 0-15,0 0 0 16,1 0 0-16,4 0 0 15,0-4 0-15,0 0 0 16,0 4 0-16,-5-4 0 16,0 4 0-16,5 0 0 15,0 0 0-15,0 0 0 16,-4 0 0-16,-1 0 0 16,0 0-1-16,1 0 1 15,-1 0 0-15,0 4 0 16,-4-4 0-16,4 0 0 0,-4 0 0 15,-1 0 0-15,-8 0 0 16,4-4 1-16,-5-1-1 16,5 1 1-16,0-4-1 15,0 4 0-15,-5-5 0 16,-4-3 0-16,-6-5-1 16,-3 5 1-16,-6-5 0 15,1 0 0-15,-1 1 0 16,1-9 0-16,-1 8 0 15,1-4 0-15,4 0 0 16,0 5 0-16,5 3 0 16,5 1 0-16,4-5 0 15,5 9 1-15,0 4-1 16,5 0 0-16,-1-1 0 16,5 5 0-16,5 0 0 15,0 0 0-15,5 0-1 0,5 9 1 16,-1-5 0-16,5 0 1 15,5 4-1-15,4 1 0 16,5 3 0-16,5 5 0 31,23 8 0-31,-4-4 1 16,-5-1-1-16,-10 5 1 16,-4-4-1-16,-5-4 1 15,0-5 0-15,-5 1 0 16,1-1-1-16,-5 1 1 0,-5-5-1 15,0 1 1-15,0-5-1 16,-5 0 1-16,-4 0-1 16,0 0 1-16,-5-4-1 15,0 0 1-15,0 0-1 16,0 0 0-16,0 4 0 16,-5-4 0-16,0 5 0 15,0-5 0-15,-4 0 0 16,0 8 0-16,-1 0-1 15,6-4 1-15,-6 5-1 16,1 3 1-16,-5 1 0 16,0-1 0-16,-5 1-1 15,0-5 0-15,-4-4 1 16,0 4 0-16,-6-3 0 16,6 3 0-16,0 0 0 15,-1 1 0-15,5-1 1 16,1 4 0-16,4 1-1 0,0-1 1 15,0-3-2-15,-1-1 1 16,1 0-6-16,-9-3 1 16,-5-5-10-16,-19-9 0 15,-4-32-3-15,8-30 1 16</inkml:trace>
</inkml:ink>
</file>

<file path=ppt/ink/ink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5-03-27T15:20:40.881"/>
    </inkml:context>
    <inkml:brush xml:id="br0">
      <inkml:brushProperty name="width" value="0.09333" units="cm"/>
      <inkml:brushProperty name="height" value="0.09333" units="cm"/>
      <inkml:brushProperty name="color" value="#ED1C24"/>
      <inkml:brushProperty name="fitToCurve" value="1"/>
    </inkml:brush>
  </inkml:definitions>
  <inkml:trace contextRef="#ctx0" brushRef="#br0">-2 7680 11 0,'0'0'5'0,"0"4"3"0,0-4 6 15,4 4-12-15,-4-8 1 16,0 4 2-16,0 0 0 16,0 0-5-16,5-9 0 15,0-3 5-15,-1 4 0 16,6-9-1-16,-5 0 1 16,-1-4-2-16,1 1 0 15,0-1-1-15,-1-4 1 16,6-4-1-16,-1 4 0 15,0 0-1-15,1 8 1 0,-1-4-1 16,5-4 1-16,0-4 0 16,-4-8 0-16,-1-5 0 15,0 4 0-15,5-3-1 16,0-13 1-16,1 4 0 16,3 0 0-16,-4 0-1 15,5 0 0-15,-5 4-1 16,0-4 1-16,0 4-1 15,0 5 1-15,5 3-1 16,0-8 1-16,-1-4-1 16,1-4 1-16,5 4-1 15,-1-8 0-15,0-4 0 16,1-1 1-16,-5 5-1 16,-1-1 1-16,1 1-1 15,0-4 1-15,-5 16-1 16,-5 0 1-16,1-8-1 0,-1 4 1 15,5 0-1-15,5 0 1 16,-5 0-1-16,5-4 0 16,4-4 0-16,0-1 0 15,1 1 0-15,-1 4 0 16,1 0 0-16,-1-4 1 16,-4 8-1-16,0 0 0 15,-1-5 0-15,1-3 1 16,4 4-1-16,1 0 1 15,-1-9-1-15,5 1 0 0,5 4 0 16,-9-1 0-16,4-3 0 16,-5 0 1-16,5 7-1 15,-4 10 0-15,-1-5 0 16,1-5 1-16,-1-3-1 16,0 0 0-16,1-5 0 15,-5-3 1-15,-5-1-1 16,0 1 0-16,0 3 0 15,4-4 1-15,6 1-1 16,-5 16 0-16,4-4 0 16,0-5 1-16,6-3-1 15,-1 8 0-15,0-4 0 16,-5-9 1-16,5 0-1 16,-4 5 1-16,4-1-1 0,-5-3 0 15,10-1 0-15,-5 13 1 16,5 0-1-16,-5-9 0 15,5 1 0-15,0 8 0 16,-1-4 0-16,1-9 0 16,-5 0 0-16,0 1 1 15,1 3-1-15,-6 1 0 16,-4-5 0-16,-1 13 1 16,11 4-1-16,-6 0 1 15,5 0-1-15,0 0 1 16,5 0-1-16,0 9 0 15,-5-5 0-15,0-8 1 0,0 4-2 16,5-4 1-16,-5 4 0 16,5 0 1-16,0 0-1 15,-1-9 0-15,1 9 0 16,0 13 0-16,0-1 0 16,0 1 1-16,-1-1-1 15,1-7 1-15,0-1-1 16,0 0 0-16,-15 9 1 15,6-9 0-15,4-4-1 16,5 4 1-16,0 9-1 16,-1-5 1-16,6 4 0 15,-1 1 0-15,1 4-1 16,-5-1 1-16,-1 1-1 16,1-4 1-16,5 7 0 15,-1 5 0-15,5 0-1 16,0 0 1-16,1-4-1 15,-1 0 0-15,0 4 0 0,-5 0 1 16,-9 0-1-16,5 0 1 16,0 4-1-16,5 1 1 15,4-1-1-15,0 0 1 16,5 8-1-16,-10 5 0 16,1-9 0-16,4 1 1 15,0-9-1-15,5-4 0 16,0 4 0-16,4 4 0 15,-4 0 0-15,0 0 1 16,-5 9 0-16,-9-5 0 0,4 0-1 16,1 5 1-16,4-1-1 15,0 5 1-15,14 0-1 16,-4-5 0-16,-1 1 0 16,1-1 0-16,-1 1 0 15,1-1 1-15,-1 1-1 16,1-1 0-16,0 5 0 15,-6-5 1-15,1 5-1 16,5 0 1-16,-1 4-1 16,10 0 1-16,-9-5-1 15,-1 5 0-15,1 0 0 16,4-9 1-16,0 9-1 16,0-4 0-16,5 4 0 15,0-5 1-15,-5 1-1 16,-13-4 0-16,3 3 0 0,11 5 1 15,-6 4-1-15,5-4 1 16,-4 0-1-16,-1 0 0 16,1 4 0-16,4-5 0 15,0 5 0-15,5-4 0 16,-5 4 0-16,1 0 1 16,-10 0-1-16,-1 0 0 15,6 0 0-15,4 0 1 16,0 4-1-16,1-4 0 15,-6 5 0-15,5-5 1 16,0 0-1-16,5 4 0 16,0 0 0-16,0 0 1 0,-5 4-1 15,5 1 0-15,-19 3 0 16,10-8 0-16,0 5 0 16,4-1 0-16,0 5 0 15,-5-1 0-15,1 1 0 16,4-5 1-16,0 0-1 15,1 5 0-15,4-1 0 16,4-4 1-16,-9 1-1 16,-4-1 1-16,-1 0-1 15,6 5 0-15,-1-1 0 16,5 1 0-16,0 4 0 16,0-5 0-16,-1 1 0 15,1 3 0-15,5-3 0 16,4-1 0-16,-9 5 0 15,-9 0 0-15,-1-5 0 0,5 5 0 16,5 3 0-16,-5-3 1 16,1-4-1-16,-1-9 0 15,5 8 0-15,0 5 1 16,9 0-1-16,-5-5 0 16,-4 5 0-16,-4-1 0 15,-6-3 0-15,1 4 0 16,9-1 0-16,-1 5 0 15,-8 0 0-15,4 0 0 16,5-1 0-16,5 1 0 16,-5-8 0-16,-1-5 0 15,1 5 0-15,-4-5 1 0,-11 4-1 16,6 5 0-16,-1 4 0 16,6-4 1-16,4 3-1 15,-1 1 0-15,1 4 0 16,0 0 0-16,0-4 0 15,0 0 0-15,0 4 0 16,0 4 1-16,0-4-1 16,-10 8 0-16,6-8 0 15,3 4 1-15,1-4-1 16,-4-8 0-16,3 0 0 16,1-1 0-16,5 5 0 15,-1 0 0-15,1 4 0 16,0 4 0-16,-5-4 0 15,-10 0 0-15,5 0 0 0,5 4 0 16,5-8 0 0,-1 0 1-16,-4-5-1 0,5 1 0 15,4 8 0-15,0 0 0 16,-4 4 0-16,0 0 0 16,-10-4 0-16,5 0 0 15,0 0 0-15,13 0 0 16,-8 0 0-16,-5 0 0 15,5 4 0-15,4 1 0 16,0-1 0-16,0 4 0 16,-4-4 0-16,-15-8 0 0,6 4 0 15,8 0 1-15,6 4-1 16,-11 0 0-16,1 5-1 16,0 3 1-16,5-8 0 15,4 0 1-15,0 1-1 16,-4-14 0-16,-10 1 0 15,-4 4 0-15,13 4 0 16,-4 8 0-16,5-4 0 16,-5 4 0-16,-5 1 0 15,5-1 1-15,4 0-1 16,1 5 0-16,4-5 0 16,0 0 0-16,-9 5 0 15,-4-13 0-15,8 4 0 16,1 0 0-16,-5 0 0 15,-1 5 0-15,1-1 0 0,5 0 0 16,0 5 0-16,-1-1 0 16,1-12 0-16,-1-4 0 15,-13 4 0-15,-1 4 0 16,6 4 0-16,3 1 0 16,1-1 0-16,-4 5 0 15,-1-5 0-15,0 9 1 16,0-5-1-16,5 0 0 15,5 9 0-15,-5-12 0 16,-5-14 0-16,-5 5 0 16,-13 0 0-16,-1 0 0 15,10 0 0-15,0 0 0 16,0 4 0-16,-5 1 0 0,0-1-1 16,-4 0 1-1,18-4 1 1,-5-8 0-16,1 8-2 15,-10 0 1-15,0-5 0 16,-4 1 0-16,-1 4-1 16,-4-4 1-16,-5 0-1 15,0-9 1-15,-4 1-1 16,-6-1 1-16,1 1 0 16,-5-5 0-16,0-4 0 15,0 0 0-15,-4 5-1 16,-1-5 1-16,-4 0 0 15,-1 0 0-15,1-4 0 16,-5 0 0-16,5 4 0 0,-5-4 0 16,0 0 0-1,0 0 0-15,9 0-1 0,-9 0 1 16,5 0 0-16,-5 0 0 16,0 0 0-16,0 0 0 15,0-8-1-15,0 0 1 16,0 8 0-16,0-9 0 15,0 1-1-15,0 0 1 16,-5-5 0-16,0-3 0 16,1 3 0-16,-1-4 0 15,-4 1-1-15,-1 7 1 0,-4 1 0 16,0-4 0-16,-5-1 0 16,1 1 0-16,-6-1 0 15,1 1 0-15,4-5 0 16,0 0 1-16,1-3-1 15,-1 3 1-15,0-4-1 16,0 0 0-16,5 0-1 16,0 1 1-16,0-1 0 15,0 4 0-15,0 0 0 16,5 5 0-16,-1 0 0 16,1 12 0-16,0 0 0 15,4 0 1-15,0 4-1 16,1-8 0-16,4 8 0 15,0-4 1-15,0 0-1 16,0 0 0-16,0 0 0 16,0 0 0-16,0 0 0 0,0 0 1 15,0 0-2-15,0 0 1 16,0 0 0-16,0 0 0 16,4 0 0-16,1-9 0 15,0 1 0-15,-5 8 1 16,0 0-1-16,0 0 0 15,9 0 0-15,-4 0 0 16,4 4 0-16,0 0 0 16,1 1 0-16,-1-1 0 15,1 4 0-15,-1 0 0 16,0 5 0-16,1-1 0 0,-1 5 0 16,5 0 0-16,0-1 0 15,0 5 1-15,0-4-1 16,5 4 0-16,0-5 0 15,-5 1 0-15,0 4 0 16,0-5 0-16,-5-7-1 16,1-5 1-16,-6 0 0 15,1 4 1-15,-5 5-1 16,0-5 0-16,0 5 0 16,0-1 0-16,0 1 0 15,0-1 0-15,0 1 0 16,0-5 0-16,-5 4-1 15,1 1 1-15,-1-5 0 16,-4 1 0-16,4-1 0 16,-4 0 0-16,-1-4 0 15,1 1 0-15,-1 3 0 0,1-4 0 16,0 0 0-16,-5 0 0 16,0 1 0-16,-5-5 0 15,0 0 0-15,-4-5 0 16,-1 5 0-16,1 0 0 15,-1 0 0-15,1 0 0 16,0 5-1-16,-6-5 1 16,1 0 0-16,5 0 0 15,-5 4 0-15,0-4 0 16,4 0-1-16,1 0 1 0,4-4-2 16,5-1 1-1,0 1-5-15,5 0 0 0,4 4-6 16,0 0 0-16,5 0-8 15,5 4 1-15,4 13-2 16,1 4 1-16</inkml:trace>
</inkml:ink>
</file>

<file path=ppt/ink/ink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5-03-27T15:16:00.044"/>
    </inkml:context>
    <inkml:brush xml:id="br0">
      <inkml:brushProperty name="width" value="0.09333" units="cm"/>
      <inkml:brushProperty name="height" value="0.09333" units="cm"/>
      <inkml:brushProperty name="fitToCurve" value="1"/>
    </inkml:brush>
  </inkml:definitions>
  <inkml:trace contextRef="#ctx0" brushRef="#br0">229 192 6 0,'-5'21'3'0,"0"-42"1"0,5 21 4 16,-4 0-7-16,-1-4 1 0,0 0 2 15,-4 4 0-15,-1 0-4 16,1 0 0-16,-5 4 3 16,0-4 0-16,5 4-1 15,-5 0 1-15,0 0-1 16,-1 0 0-16,6 1-1 15,0-1 0-15,-1 0 0 16,-4-4 1-16,5 0-1 16,0 0 1-16,-1 4-1 15,6-4 1-15,4 4 0 16,-5 0 0-16,5 1-1 16,-10-1 0-16,6 0 0 15,-1-4 1-15,5 4-1 16,0-4 1-16,0 0-2 15,0 0 1-15,0 0 0 16,0 0 0-16,9-4-1 0,1 4 1 16,-1 0-1-16,1 0 1 15,4 0 0-15,4 0 0 16,1 0 0-16,5 0 0 16,4 0 0-16,4 0 0 15,6 4 0-15,4-4 1 16,5 4-2-16,-5 5 1 15,5-9 0-15,4 4 0 16,1 4-1-16,4-4 1 0,0 0-1 16,-4 1 0-16,-1-5 0 15,6 4 1-15,-1-4-1 16,5 0 0-16,0 0 0 16,-5 0 1-16,-5 0-1 15,1 0 1-15,4 0-1 16,-4 0 1-16,4 0 0 15,-5-4 0-15,1-1-1 16,-1 1 0-16,1 0 0 16,0 0 1-16,-1 0-1 15,5 4 1-15,-4 0-1 16,-1 0 0-16,-4 0 0 16,0 4 1-16,5-4-1 15,-1 4 0-15,1-4 0 16,4 0 0-16,-5 0 0 15,-4 0 0-15,0 0 0 16,5 4 0-16,4 0 0 0,-5 1 1 16,1-1 0-1,-1-4 0-15,-4 0-1 0,0 4 1 16,0 0 0-16,0 0 0 16,0 0-1-16,4 1 1 15,-4-5-1-15,0 4 1 16,-5 0-1-16,0 0 1 15,5-4-1-15,0 0 1 16,0 0-1-16,0 4 1 0,-1 0-1 16,1-4 1-16,-5 0-1 15,-4 4 1-15,-1-4-1 16,1 5 1-16,4-10-1 16,5 5 1-16,-5 5-1 15,0-5 0-15,0-5 0 16,0 5 0-16,-4-4-1 15,4 4 1-15,-4 0 0 16,4 0 0-16,0 0 0 16,0 0 0-16,5 0 0 15,0 0 0-15,-10-4 0 16,1 0 0-16,4 0 0 16,0 4 0-16,0 0 0 15,0 0 0-15,0-4 0 16,5-5 1-16,-5 5-1 15,1 0 0-15,-1 8 0 16,5-4 1-16,-1 0-1 16,6 0 1-16,0 0-1 0,-6 0 0 15,-3 0 0-15,-6-4 1 16,5 4-1-16,-4 0 1 16,4 0-1-16,0 0 0 15,0 0 0-15,0 0 0 16,0 0 0-16,1 0 0 15,-6-4 0-15,5 4 0 16,0 0 0-16,1 0 1 16,-1 0-1-16,-5 0 0 15,1 4 0-15,-1 0 0 0,1 0 0 16,-6-4 0-16,1 0 0 16,0 0 1-16,-5-4-2 15,5 8 1-15,9-4 0 16,-4 0 1-16,-1 0-1 15,0 0 0-15,1 0 0 16,-5 5 0-16,0-1 0 16,-1-4 0-16,6-4 0 15,-1 4 1-15,1 0-1 16,4 0 0-16,0-5 0 16,0 1 0-16,0 4 0 15,1 0 0-15,-1 0 0 16,5 4 0-16,-1-4 0 15,6-4 0-15,-1 0 0 16,-4 4 0-16,0-4 0 16,5 0 0-16,-1 4 0 15,10 0 1-15,5-4-1 16,-1 4 0-16,-4 0 0 0,9 4 0 16,5-8 0-16,0-1 0 15,0 1 0-15,0 4 0 16,5 0 0-16,-1-4 0 15,1 4-1-15,-5 0 1 16,5-4-1-16,-1 0 1 16,1-5 0-16,-5 5 0 0,0-4 0 15,0 4 0 1,0 0 0-16,0 4 0 0,-5-5 0 16,-4 5 1-16,-1-4-1 15,1 0 0-15,-1 0 0 16,1 4 0-16,-5-4-1 15,0 4 1-15,0-4 0 16,0-1 0-16,-1 5 0 16,1 0 0-16,-4 0 0 15,-1 0 0-15,-9 0 0 16,-1 5 0-16,6-1 0 16,-1 0 0-16,-4-4 0 15,5 0 0-15,-5 4 0 16,-5-4 0-16,0 0 0 15,5 0 0-15,-5 4 0 16,10-4 0-16,-10 4 0 16,0-4 0-16,5 5 0 15,-5-5 0-15,0 0 0 0,-4 4 0 16,-1-4 0-16,0 0 1 16,1 0-1-16,4 0 0 15,0 0 0-15,0 0 0 16,5 4 0-16,-5 0 0 15,1 0 0-15,8-4 0 16,-4 4 0-16,0-4 0 16,4 5 0-16,-4-1 0 15,0 0 0-15,-5 0 1 16,0-4-2-16,-4 4 1 16,9 0 0-16,4-4 0 0,1 5 0 15,-1-1 0-15,-4 0 0 16,5 4 0-16,-6-4 0 15,1 5 0-15,5-5 0 16,-5-4 0-16,0 0 0 16,-1 8 0-16,-3-8 0 15,-6 4 0-15,0-4 0 16,6 4 0-16,-6 1 0 16,1 7 0-16,4-12 0 15,0 0 0-15,5 4 0 16,-10-4 0-16,1 0 0 15,-1 4 0-15,1-4 0 16,-1 5 0-16,5-5 0 16,-4 4 1-16,4-4-1 0,-5 0 0 31,15 0 0-31,-10 4 0 16,-4-4 0-16,-1 0 0 15,1 0 0-15,-6 0 0 16,10-4 0-16,10 4 0 15,-10 0 0-15,0-4 1 16,5 4-1-16,0 0 0 16,5-9 0-16,-1 9 1 15,1-4-1-15,-1 4 0 16,-4 0 0-16,0 0 0 0,-10 0 0 16,5 4 0-16,1-4 0 15,3 0 0-15,1 9 0 16,0-9 1-16,-5 0-1 15,0 4 0-15,5-4 0 16,5 0 1-16,-1 4-1 16,1 0 0-16,-1 0 0 15,1 0 0-15,-5 1 0 16,0 3 1-16,-10-4-1 16,10 0 0-16,-5 5 0 15,0-14 0-15,5 10 0 16,-5-1 0-16,0-4 0 15,1 0 1-15,-1-4-1 16,0 4 0-16,0 0 0 16,0-5 1-16,0 1-1 15,1 4 0-15,-6 0 0 16,0-4 0-16,1 0 0 0,-1 0 0 16,-8 4 0-16,-1-9 0 15,4 5 0-15,-3 4 0 16,3-4 0-16,1-4 0 15,0 4 0-15,4 4 0 16,-4-5 0-16,0 1 0 16,0 0 0-16,4 4 0 15,1-4 0-15,-1 4 0 16,1 0 0-16,-1 4 0 16,5-4 0-16,0 0 0 0,1 0 0 15,-6 0 0-15,1 0 0 16,-10 4 0-16,4 0 0 15,1 1 1-15,5-5-1 16,-1 4 0-16,1 0 0 16,4 4 0-16,-5-8 0 15,5 4 0-15,1 1-1 16,-1-1 1-16,5-4 0 16,-1 4 0-16,1 0 0 15,5-4 0-15,-10 4 0 16,0-4 1-16,-4-4-1 15,-6 4 1-15,-3 0-2 16,-1 0 1-16,4-4 0 16,1 0 1-16,0-5-2 15,5 9 1-15,-1-4 0 16,0 8 0-16,1-4 0 16,-1 0 0-16,1 5-1 15,4-10 1-15,-4 5 0 0,4 0 0 16,0 0 0-16,-5-8 0 15,1 8 0-15,-1 0 0 16,-4-4 0-16,0 8 0 16,-10-8 0-16,1 8 0 15,4-8 0-15,0 8 0 16,0-4 0-16,0-4 0 0,0 0 0 16,0 4 1-16,0-4-1 31,1-1 0-31,-1 1 0 0,0 0 0 0,0 0 0 15,0 4 0-15,0-4 0 16,5 4 0-16,-5-4 0 16,-5 4 0-16,1 0 0 15,-1-5 0-15,5 1-1 16,-4 4 1-16,4 0 0 16,-5-4 0-16,5 4 0 15,1 0 0-15,-6 0 0 16,0 4 0-16,-4-4 0 15,0 0 0-15,0-4 0 16,-1 8 0-16,-4-4 0 16,0 0 0-16,5 0 0 15,0 0 1-15,-5-4-1 16,0 4 0-16,5-4 0 16,-1 0 0-16,-3 0 0 0,3 4 1 15,6 0-1-15,-6-4 1 16,1 4-1-16,0-5 0 15,0 5 0-15,4 0 0 16,-4 0 0-16,-5 0 0 16,0 0 0-16,5-4 0 15,-5 4 0-15,4 0 0 16,-4-4 0-16,1 0 1 16,3 4-1-16,-4-4 1 15,5 4-1-15,0 0 0 16,0 4 0-16,-5-4 1 0,4 0-2 15,-4 0 1-15,0 0 0 16,1 0 0 0,3 0 0-1,1 0 0-15,0 0 0 16,-1 0 0-16,1 0 0 16,-5 0 1-16,0 0-1 15,0 0 0-15,-4 0 0 16,-6 4 0-16,6-4 0 15,-1 4 0-15,1-4-1 16,4 4 1-16,4-4 0 16,-4 0 0-16,0 5 0 15,5-5 0-15,5 0 0 16,4 0 0-16,0 0 0 16,-5 0 0-16,10 0 0 15,-10 0 1-15,1-5-1 0,4 5 0 16,0 0 0-16,0 5 0 15,0-5 0-15,0 0 0 16,0-5 0-16,1 5 1 16,-1 0-1-16,0 0 0 15,0-4-1-15,-5 0 1 16,1 0 0-16,-6 4 0 16,1 0 0-16,-5 0 0 15,0-8 0-15,0 8 0 0,0 0 0 16,-4 0 0-16,-1 0-1 15,-4 0 1-15,4 0 0 16,5 0 0-16,-4 0-1 16,-1 0 1-16,5 0 0 15,0 0 0-15,0 4 0 16,0 0 1-16,0-4-1 16,5 0 0-16,4 4 0 15,-9 0 0-15,1 0 0 16,-1-4 0-16,0 0 0 15,0 0 0-15,0 0 0 16,-5 0 0-16,1 0 0 16,-6 5 0-16,-4-5 0 15,0 0 0-15,0 0 0 16,-4-5 1-16,-1 1-1 16,0 4 0-16,0-4 0 0,1 4 0 15,-1 0 0-15,0 0 0 16,1 0 0-16,4 0 0 15,0-4 0-15,0 0 0 16,0 4 0-16,-5-4 0 16,0 4 0-16,5 0 0 15,0 0 0-15,0 0 0 16,-4 0 0-16,-1 0 0 16,0 0-1-16,1 0 1 15,-1 0 0-15,0 4 0 16,-4-4 0-16,4 0 0 0,-4 0 0 15,-1 0 0-15,-8 0 0 16,4-4 1-16,-5-1-1 16,5 1 1-16,0-4-1 15,0 4 0-15,-5-5 0 16,-4-3 0-16,-6-5-1 16,-3 5 1-16,-6-5 0 15,1 0 0-15,-1 1 0 16,1-9 0-16,-1 8 0 15,1-4 0-15,4 0 0 16,0 5 0-16,5 3 0 16,5 1 0-16,4-5 0 15,5 9 1-15,0 4-1 16,5 0 0-16,-1-1 0 16,5 5 0-16,5 0 0 15,0 0 0-15,5 0-1 0,5 9 1 16,-1-5 0-16,5 0 1 15,5 4-1-15,4 1 0 16,5 3 0-16,5 5 0 31,23 8 0-31,-4-4 1 16,-5-1-1-16,-10 5 1 16,-4-4-1-16,-5-4 1 15,0-5 0-15,-5 1 0 16,1-1-1-16,-5 1 1 0,-5-5-1 15,0 1 1-15,0-5-1 16,-5 0 1-16,-4 0-1 16,0 0 1-16,-5-4-1 15,0 0 1-15,0 0-1 16,0 0 0-16,0 4 0 16,-5-4 0-16,0 5 0 15,0-5 0-15,-4 0 0 16,0 8 0-16,-1 0-1 15,6-4 1-15,-6 5-1 16,1 3 1-16,-5 1 0 16,0-1 0-16,-5 1-1 15,0-5 0-15,-4-4 1 16,0 4 0-16,-6-3 0 16,6 3 0-16,0 0 0 15,-1 1 0-15,5-1 1 16,1 4 0-16,4 1-1 0,0-1 1 15,0-3-2-15,-1-1 1 16,1 0-6-16,-9-3 1 16,-5-5-10-16,-19-9 0 15,-4-32-3-15,8-30 1 16</inkml:trace>
</inkml:ink>
</file>

<file path=ppt/ink/ink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5-06-22T11:12:34.285"/>
    </inkml:context>
    <inkml:brush xml:id="br0">
      <inkml:brushProperty name="width" value="0.09333" units="cm"/>
      <inkml:brushProperty name="height" value="0.09333" units="cm"/>
      <inkml:brushProperty name="color" value="#ED1C24"/>
      <inkml:brushProperty name="fitToCurve" value="1"/>
    </inkml:brush>
  </inkml:definitions>
  <inkml:trace contextRef="#ctx0" brushRef="#br0">19 7062 22 0,'-10'-8'11'0,"0"-6"-10"0,10 14 12 16,0 5-13-16,0-14 0 15,0 5-1-15,0-1 1 16,-5 1 0-16,5 4 0 15,0 0 1-15,0 0 0 0,5-14 1 16,-5 14 1-16,5-4 0 16,5-5 1-16,0 5 0 15,0-1 1-15,5 1-2 16,-1 0 0-16,1 4-1 16,-5-5 0-16,0-4-2 15,-5 0 1-15,5 9-2 16,-10 0 1-16,5-8 0 15,-5-6 1-15,0 1 0 16,0-5 0-16,5-4 1 16,-5 5 0-16,10-5 1 15,-5 0 0-15,5-1 0 16,-5-7 0-16,5 7-1 16,-5 6 0-16,5-5-1 15,-5-5 1-15,0-4-2 16,-5 0 1-16,0 0-1 15,0 0 0-15,0 5 1 16,0 4 0-16,5 0 0 0,0-5 0 16,0 5-1-16,0 5 1 15,0-1-1-15,-1-4 1 16,1-5-1-16,-5 10 0 16,5-5 0-16,0 4 1 15,0 0-1-15,0 1 0 16,0-6 0-16,0 6 1 31,5-1-1-31,5 5 1 0,-5 0-1 16,0-1 0-16,0 1 0 15,-5 0 0-15,0-5-1 16,-5 0 0-16,0 1 0 16,0-1 1-16,0 0 0 15,0 1 0-15,0-1 0 16,0 0 1-16,0 1-1 15,5-1 1-15,0 0-1 16,0 1 1-16,0 4-2 16,0 4 1-16,0-5-1 15,0 6 1-15,-5-6-1 16,0 14 1-16,0-13-1 16,0 4 1-16,0 0 0 15,0 1 1-15,10 3 0 16,-10 5 1-16,5-9-2 0,5 9 1 15,-6-4-1 1,6 0 1-16,0-10-2 0,-10 14 1 16,10 0-1-16,0-4 0 15,0-1 1-15,0 1 0 16,0 4 0-16,0-4 1 16,5-1-1-16,0 10 0 15,0-5 0-15,-5-5 1 16,5 5-2-16,-1 0 1 15,1-4-1-15,0-5 1 16,0 5-1-16,0-5 1 0,0 9 0 16,-5-5 0-16,0 1 0 15,0 4 1-15,0-5-1 16,0 5 1-16,0 0-1 16,0 0 1-16,0 0-1 15,-1 0 1-15,1 0-1 16,0 0 0-16,0 0-1 15,0 0 1-15,0 0 0 16,0-4 0-16,0 0 0 16,0 4 0-16,0 0 0 15,5 4 0-15,0-4 0 16,5 9 1-16,-5-5-1 16,4-4 0-16,-4 5 0 15,0-1 0-15,0 1 0 16,0-1 0-16,0 0-1 15,0 1 1-15,-5-1 0 16,0-4 1-16,0 5-1 16,0-1 0-16,0-8 0 0,-1 4 0 15,1-5 0-15,0 5 0 16,-5-9 0-16,5 5 0 16,-10 4-1-16,5-9 1 15,-5 0-1-15,0 0 1 16,0 1-1-16,0-1 0 15,-5 0 1-15,5 0 0 16,0 0 0-16,0 0 1 16,0 1-1-16,5-1 1 0,0 0 0 15,0 4 0-15,0 1-1 16,0-5 0-16,0 5 0 16,0-5 0-16,0 0-1 15,-5 0 1-15,0 0 0 16,0 1 0-16,0-1 0 15,0 9 0-15,0-13 1 16,5-5 0-16,-5 5-1 16,5-1 1-16,-5-3-1 15,5-5 1-15,-5 0-2 16,0-1 1-16,0 6 0 16,5 8 0-16,-5-9 0 15,5 5 0-15,-5-5 0 16,5 1 0-16,-5-1 0 15,0 0 1-15,0 1-1 16,0-5 1-16,0 0-1 0,0 4 1 16,0-4-2-1,0 0 1-15,0 4 0 0,0-4 0 16,0-5-1-16,0 1 1 16,0 4 0-16,0 0 0 15,0 4 0-15,5 0 0 16,-5 1 0-16,0-1 0 15,0-4 0-15,0 4 0 16,0 1 0-16,-5-1 0 16,5 0 0-16,0 5 0 0,0-5 0 15,0 1 0-15,0-1 0 16,0 0 0-16,0 1-1 16,0-1 1-16,0 0-1 15,0 1 1-15,-5 3-1 16,5-3 1-16,0 4 0 15,0-5 0-15,0 5 0 16,0-1 0-16,0 5 0 16,0-4 1-16,0 4-1 15,5 1 0-15,-5-1-1 16,0 0 1-16,5-4 0 16,-5-1 1-16,0 1-1 15,0 0 0-15,0 0 0 16,0-1 0-16,0 1 0 15,5 0 1-15,0 0-1 16,-5-1 0-16,5 1 0 16,-5 0 0-16,0 0-1 15,0 4 1-15,5 0 0 0,-5 0 0 16,5 0 0-16,0 0 0 16,5 5 0-16,0-5 1 15,-1 5-1-15,1-5 1 16,0 5-1-16,0-1 1 15,0 1-1-15,-5 4 0 16,5-9-1-16,0 9 1 16,0-9-1-16,-5 5 1 15,0-1 0-15,10 1 1 0,-5-5-1 16,0 5 1-16,0-5 0 16,0 4 0-16,5-4-1 15,-1-4 1-15,1 9-1 16,-5-5 1-16,0 0-2 15,0 0 1-15,0 0 0 16,0 1 0-16,0-6 0 16,0 6 1-16,-5-1-1 15,5 0 1-15,0 0-1 16,0-4 1-16,0-1-1 16,0 10 0-16,0-5 0 15,-1 0 0-15,6 1 0 16,-5-1 0-16,0 0 0 15,0 0 1-15,0 0-1 16,0 0 0-16,0 1 0 16,0-1 0-16,0-5 0 15,0 6 0-15,0-1-1 0,0-4 1 16,0-1 0-16,0 1 0 16,0 0 0-16,-1-5 0 15,1 0 0-15,0-4 0 16,0 0 0-16,0 5 0 15,0-1 0-15,0 5 0 16,0-5 0-16,-5-4 0 16,5 0 0-16,0-5 0 15,0 1 0-15,-5-1 1 0,5 1-1 16,-5-1 1-16,0 5-1 16,0 0 0-16,0-9 0 15,0 0 1-15,0 5-1 16,-1-5 0-16,-4-4 0 15,5-1 1-15,-5 10-1 16,5-5 1-16,0 4-1 16,0-4 0-16,0 5 0 15,0-5 0-15,0 4 0 16,0 1 1-16,0-1-1 16,-5 1 1-16,5 8-1 15,0 1 1-15,0-6 0 16,-5 1 0-16,5 5-1 15,0-10 0-15,0 5 0 16,0 4 1-16,5 1-1 16,0-1 1-16,0 0-1 15,0 1 0-15,0-1 0 16,0 0 1-16,5 1 0 0,-6 4 0 16,1-1-1-16,0 1 1 15,5 4-1-15,-10 0 0 16,0-4 0-16,5 4 0 15,0-8-1-15,-5-1 1 16,0 5-1-16,5-1 1 16,-5 1 0-16,0 0 1 15,5 0-1-15,0 4 1 16,-5-4-1-16,5-1 1 0,-5 1-2 16,0 0 1-16,5-9 0 15,-5 13 0-15,0-4 0 16,4 4 0-16,1-4 0 15,-5 4 0-15,5 0 1 16,-5 0 0-16,5 0-1 16,0 5 0-16,0-1 0 15,0-3 0-15,-5-1 0 16,0 0 0-16,5 4-1 16,-5-3 1-16,5 3 0 15,-5-4 0-15,0-4 0 16,5 4 1-16,0 5-1 15,0-5 0-15,0 5 0 16,-1-5 1-16,1 0-1 16,0 0 0-16,5 9 0 15,0-9 0-15,0 9 0 16,0-9 0-16,0 5 0 16,0 0 0-16,0 4 0 0,0-9 0 15,0 0 0-15,4 5 1 16,1-5-1-16,-5 4 0 15,0 1 0-15,0-1 0 16,0 5 0-16,0-4 0 16,-5 0 0-16,5-5 0 15,-5 4 0-15,0-3 0 16,-1 3 0-16,-9 5 0 16,10 0 0-16,0-9 0 0,0 5 0 15,0-1 0-15,0 1 0 16,0 4 0-16,0-4 0 15,0-1 1-15,0 10-1 16,5-5 1-16,-5 0-1 16,5-5 0-16,-5 5 0 15,5 0 0-15,-1 0 0 16,-4 0 0-16,0-4 0 16,0-1 0-16,0 1 0 15,0 0 0-15,0-1 0 16,0 1 1-16,0-1-1 15,0-4 0-15,0 1 0 16,0-6 0-16,5 6 0 16,-15-1 0-16,5-5 0 15,0 1 1-15,0-5-1 16,0 1 0-16,4-1 0 16,-4-4 0-16,5 0 0 0,0 9 1 15,0-1-1-15,0-3 0 16,0-1 0-16,0-4 0 15,0 4 0-15,0-4 0 16,0 0-1-16,-5-4 1 16,5-1 0-16,0 1 0 31,5-10 0-31,0-3 1 16,-1 3-1-16,1 1 1 0,0-5-1 15,0 9 1-15,0 5-1 16,-5-1 0-16,0 1-1 15,0-1 1-15,5-4 0 16,-5 0 0-16,5 0-1 16,0 1 1-16,0-6 0 15,-1 10 1-15,1-1-1 16,0 1 1-16,0-1-1 16,0-4 0-16,-5 5-1 15,0-5 1-15,0 4-1 16,0 1 1-16,-5-1 0 15,0 5 0-15,0-4-1 16,0-1 1-16,5-4 0 16,-5 0 0-16,5 5 0 15,-1-1 0-15,6 5 0 16,-5 0 0-16,5-4 0 16,-5 4 1-16,0 0-1 0,5 8 0 15,0 1 0-15,0 0 1 16,0 4-2-16,0 5 1 15,0-5 0-15,-1 0 0 16,6 4-1-16,-5 1 1 16,0 0-1-16,-5-1 1 15,0 1 0-15,5-1 0 16,0 1 0-16,-5 0 0 16,5-1 0-16,0 5 0 0,0-4 0 15,-1 4 0-15,1-5 0 16,0 1 0-16,0-1 0 15,5 5 0-15,0-4 0 16,0 0 1-16,5-1-1 16,0 5 0-16,-1-4 0 15,1-1 0-15,-5 1 0 16,5-1 0-16,-5 1 0 16,0 0 0-16,0-1 0 15,-1 1 0-15,-4-1 0 16,0 1 1-16,0 0-1 15,-5-1 0-15,0 1 0 16,5-1 0-16,0 1 0 16,0 4 0-16,5-5 0 15,0 1 0-15,-1 4 0 16,1 0 0-16,-5 0-1 16,5 0 1-16,0 0-1 15,-5 0 1-15,5 0-1 16,0 4 1-16,-5 1 0 15,-6-1 0-15,6 1-1 0,-5-1 1 16,5 1 0-16,0-1 0 16,0 5 0-16,-5-5 0 15,5 1 0-15,-5-1 0 16,0 0 0-16,0 1 0 16,5-1 0-16,-5 1 0 15,-1-1 0-15,1 1 0 16,0-1 0-16,0 0 0 0,0 1 0 15,0-5 0-15,0 0 0 16,0 4 0-16,0-4 0 16,0 5 0-16,0-5 0 15,0 0 0-15,0 0 0 16,0 4 0-16,-5 1-1 16,0-1 1-16,0 0-1 15,0 1 1-15,-5-5-1 16,5 4 1-16,0-4 0 15,-1 5 0-15,1-1 0 16,0 0 0-16,0 10-1 16,0-5 0-16,0 4 0 15,0 0 0-15,0 5 0 16,0-1 0-16,-5 1 0 16,5 4 0-16,-5-4 1 15,5 4 0-15,0 0 1 0,0 0 0 16,0 0-1-16,5 0 0 15,-5-4 0-15,5 0 1 16,0 4-2-16,0 0 1 16,0 0-1-16,-5 4 0 15,0 1 0-15,0-5 1 16,0 0 0-16,0-4 0 16,0-1 0-16,5 1 0 15,-6 4 1-15,6 0 0 16,0 0 0-16,0 0 0 0,-5-4 0 15,0 0 0-15,0-1 0 16,0 1 1-16,5 4-2 16,-5-9 0-16,5 1 0 15,0-1 0-15,0-4 0 16,0 0 0-16,0-5 0 16,5 5 0-16,-5-5-1 15,-5 1 1-15,5 3-1 16,-1-3 1-16,1 4 0 15,0 0 0-15,0-1 0 16,0-3 0-16,5 4 0 16,0-5 0-16,0 5 1 15,0-5 0-15,5 1-1 16,-5 4 0-16,0-1 0 16,-1-8 0-16,6 9 0 15,0-9 0-15,0 0 0 16,0 0 1-16,0 0-1 15,0 0 0-15,0 0 0 0,-1-4 0 16,1 4 0-16,0 0 0 16,5 4 0-16,-5-4 1 15,5 0-1-15,0 0 0 16,0 0 0-16,-1 0 0 16,-4 0 0-16,0 0 0 15,0 0 0-15,0 5 0 16,-5-1 0-16,0-4 0 0,-5 4 0 15,0-4 0-15,0 0 0 16,-1-4 0-16,11 8 0 16,-10-8 0-16,5 4 0 15,5-9 1-15,-5 5-1 16,0 4 0-16,0 0 0 16,0-5 0-16,0 1 0 15,4-5 0-15,-4 0-1 16,5 0 1-16,0 5 0 15,0-5 0-15,-5 0 0 16,0 9 1-16,0 0-1 16,0-4 0-16,-5 0 0 15,0-1 0-15,4-4 0 16,-4-4 1-16,0 0-1 16,5 0 0-16,0-5 0 15,-5 0 0-15,0-4 0 16,0-4 0-16,5 4 0 0,0-1 1 15,-5 6-1-15,0-1 0 16,0 9 0-16,0-4 0 16,-1-5 0-16,1-4 0 15,0 5 0-15,5-1 0 16,-5-4 0-16,5 0 1 16,-5-5-1-16,0 1 0 15,0 4 0-15,0-5 0 16,0 1-1-16,-5-5 0 15,0-5 0-15,0-3 0 0,-5 8 0 16,0-9 0-16,5 9 1 16,0 9 0-16,0 0 0 15,5 0 1-15,-1 0-1 16,1 0 1-16,0 0-1 16,0-1 0-16,0 1-1 15,-5 0 1-15,0 0-1 16,0 0 1-16,0 4-1 15,5-4 1-15,-10 9 0 16,5 0 0-16,0 0 0 16,0 4 1-16,0-5-1 15,0 1 0-15,0 0 0 16,0 0 0-16,0-1 0 16,0-3 0-16,-5 4 0 15,5-1 0-15,-5-8 0 16,5 5 0-16,-5-1 0 15,5 5 0-15,-5-1 0 0,5 1 1 16,5 0-1-16,0 0 0 16,-1 4-1-16,1 0 1 15,0 0-1-15,-5-4 0 16,0 4 0-16,0 0 0 16,0 0 0-16,-5 9 1 15,5-4-1-15,5 0 1 16,0 4 0-16,0-5 1 15,5 1 0-15,0-1 0 0,0 5-1 16,0 0 1-16,0 0-1 16,-1-9 1-16,1 5-2 15,5 0 1-15,0-1 0 16,0 1 0-16,-5-1 0 16,0-4 0-16,5 1 0 15,0 3 1-15,4 1 0 16,1 4 0-16,5-5 0 15,0 1 0-15,0 0-1 16,0-1 1-16,-1 5-1 16,1 0 0-16,-5 0-1 15,0 0 1-15,5-4 0 16,-5 4 0-16,-1 0-1 16,-4-5 1-16,-5 5 0 15,5-4 1-15,0 4-1 16,0 0 0-16,5-5 0 15,0 5 1-15,-1 0-1 0,1 0 0 16,0 5 0-16,0-1 0 16,-5-4-1-16,0 0 1 15,0 0-1-15,-6 0 1 16,1 0 0-16,0 0 0 16,0 0 0-16,0 0 0 15,5 0 0-15,0 0 0 16,0 0 0-16,0 0 0 15,-1-4 0-15,-4 4 0 16,5 0 0-16,0 0 0 0,-5 0-1 16,5 0 1-16,-5 0-1 15,0 0 1-15,5 0-1 16,-5 0 1-16,4 0 0 16,-4 4 0-16,0 1 0 15,0-5 0-15,0 4 0 16,0-4 0-16,0 0 0 15,0 5 0-15,0-1 0 16,-5-4 0-16,0 4-1 16,0 1 1-16,-1-1 0 15,1 1 0-15,0 8-1 16,0-4 1-16,0 0-1 16,0-5 1-16,0 5-1 15,-5 4 1-15,5-4-1 16,-5 0 0-16,0 4 0 15,0 0 1-15,0 5-1 16,-5-5 1-16,0 5-1 16,5 4 1-16,0 0-1 0,0 0 1 15,0 0 0-15,0 0 0 16,0-4 0-16,0 4 0 16,-5 0 0-16,5 0 0 31,0 9 0-31,0 0 0 15,0 4 0-15,0-4 0 16,-1-4-1-16,1-1 1 0,0 10-1 16,5-1 1-16,-5 0 0 15,0-4 0-15,5 9 0 16,0-9 0-16,0 0 0 16,0 0 0-16,0 0 0 15,0 8 1-15,-5-12-1 16,5 4 0-16,0 0 0 15,0 0 0-15,-5 0 0 16,5-9 1-16,0 0-1 16,-5 0 0-16,0 4 0 15,-1 1 1-15,6-1-1 16,0 1 0-16,0 4 0 16,0 0 0-16,-5 4 0 15,0-8 0-15,0-10-1 16,0 5 1-16,0 0-1 15,-5 5 1-15,5 4 0 16,0 0 0-16,0 0 0 0,5-5 0 16,-5 1 0-16,5-1 0 15,0 1 0-15,0-1 0 16,0 5 0-16,0 5 1 16,0-6-2-16,4 6 1 15,1-10 0-15,0-4 0 16,-5 0 0-16,5 1 0 15,-5-1 0-15,0 0 0 16,0 0 0-16,0 0 0 0,0 0 0 16,0 0 1-16,0-4-1 15,0-1 0-15,0 1 0 16,-1 0 1-16,6-5-1 16,0 5 1-16,0-5-1 15,0 9 0-15,0-13 0 16,0 0 0-16,0 4 0 15,0-9 0-15,0 10 0 16,0-6 0-16,-5 6 0 16,-6-5 0-16,11 4 1 15,0-9 0-15,0 5 0 16,5-5 1-16,0 10-1 16,0-10 0-16,5 1 0 15,0-1 0-15,-6 0-1 16,6 1 0-16,-5-5 0 15,0 0 1-15,0 4-1 16,0-4 0-16,0 5-1 16,-5-10 0-16,4 5 1 0,-4-9 0 15,0 5-1-15,0 0 1 16,0-5 0-16,0-5 0 16,-5 1 1-16,5 0 0 15,5 4-1-15,-5 5 0 16,0-1 0-16,-1 5 0 15,-4-4 0-15,0-5 1 16,0 0-2-16,-5-4 1 0,5 0 0 16,-5-5 0-16,0-4 0 15,0 0 1-15,5 0-1 16,0-5 0-16,0 1 1 16,0 4 0-16,0 4 0 15,0 5 0-15,0-9-1 16,0-5 0-16,0 1 0 15,-1-1 1-15,-4 5-2 16,0-4 1-16,0-1 0 16,0 5 0-16,0 0 0 15,0 0 0-15,0 0 0 16,5 0 0-16,0 4 0 16,0 0 0-16,0 1 0 15,0-1 0-15,0-4 0 16,0 4 0-16,-5 0 0 15,0 1 0-15,0-1 0 16,5 0 0-16,-5-4 0 16,0 5 0-16,0 8 0 15,-5 0 0-15,0-4 0 0,5 4 1 16,0 0-2-16,-5-4 1 16,4 0 0-16,1 4 0 15,0-4 0-15,0-1 0 16,0 1 0-16,0 0 0 15,5 0 0-15,-5-1 0 16,5-3 0-16,-5 3 0 16,0 1 0-16,0 0 0 0,0 0 0 15,5-1 0-15,-5 6 0 16,0-6 1-16,5 1-1 16,-5 4 0-16,0-4 0 15,5 4 1-15,0 0-1 16,0 0 0-16,0 1 0 15,-5-1 0-15,0 0 0 16,4 0 0-16,-4-4-1 16,0 4 1-16,5 0 0 15,-5 0 0-15,0 0 0 16,5 1 0-16,0-6 0 16,0 6 0-16,0-1 0 15,0 4 1-15,0 1-1 16,-5-5 0-16,5 0 0 15,0 5 0-15,-5-1 0 16,5-3 0-16,-5-1 0 16,0 4 0-16,-5 5 0 15,10-4 1-15,-5-5-1 16,9 5 0-16,-4-1 0 0,0 1 0 16,0-1 0-16,0 5 0 15,0-8-1-15,0 8 1 16,0 0-1-16,0-5 1 15,0 5 0-15,0-4 0 16,0-1 0-16,0 5 0 16,0-4 0-16,5 4 1 15,-1 0-1-15,1 0 0 0,0 0-1 16,-5 0 1-16,5 0 0 16,-5-5 0-16,5 5 0 15,0 5 0-15,0-5 0 16,-5 0 0-16,5 4 0 15,-5 1 0-15,4-5 0 16,-4 9 0-16,0-5-1 16,0 0 1-16,0 1 0 15,5 4 0-15,-5-5 0 16,0 0 1-16,0 5-1 16,0 0 0-16,0-4 0 15,5 3 0-15,0-3 0 16,0 4 0-16,-1-1 0 15,1 1 0-15,0-4 0 16,0 4 0-16,-5-1 0 16,10 1 0-16,-5 4 0 15,0-4 0-15,0-4 0 16,0 4 0-16,0-5-1 0,-1 5 1 16,-4 0 0-16,0 0 1 15,0-1-1-15,0 1 0 16,0-4 0-16,10-1 0 15,-5-4 0-15,0 0 0 16,0 4 0-16,0 1 0 16,0-5 0-16,0 4 0 15,-1 1 0-15,6-1 0 0,-5 1 0 16,0-1 0-16,0 0 0 16,0 1 0-16,0-1-1 15,0 1 1-15,0-1 0 16,0 0 0-16,-1 1 0 15,1-1 1-15,0 1-1 16,0-1 0-16,0-4 0 16,0 5 1-16,0-1-1 15,0-4 0-15,0 4 0 16,0-4 0-16,-5 5 0 16,0-5 0-16,-1 0 0 15,1 0 0-15,0 0 0 16,0 0 1-16,0 0-1 15,0-5 0-15,-5 1 0 16,5 0 1-16,-10 4-1 16,0-5 1-16,0 5-1 15,10-4 0-15,0-1 0 16,5 1 1-16,0-1-1 0,-5 1 0 16,5 4 0-16,0-4 0 15,-1 4 0-15,1-9 0 16,0 9 0-16,0-5 0 15,0 1 0-15,0 0 0 16,0 4 0-16,5-5 1 16,-5 5-1-16,0-4 1 15,-1-5-1-15,1 4 0 16,0-3 0-16,0-1 0 0,0 0 0 16,5 5 0-16,0-5-1 15,0 0 1-15,0 0 0 16,0 0 0-16,-1 0 0 15,1 0 0-15,5 1 0 16,0-1 1-16,0 0-1 16,-5 0 0-16,0 5-1 15,-1-5 1-15,1-4 0 16,0 4 0-16,-5-4-1 16,0-1 1-16,0 5 0 15,0-4 1-15,-5 4-1 16,0 1 0-16,0 3 0 15,0 1 0-15,0-5 0 16,-1 0 1-16,1-9-1 16,0 5 0-16,0 0 0 15,0 8 0-15,5-3-1 16,0-1 1-16,-5-4 0 16,5-5 0-16,-5 5-1 0,0 4 1 15,0-4 0-15,5-1 0 16,0 1 0-16,4 0 1 15,1 0-2-15,0-1 1 16,-5 5 0-16,0-4 1 16,0 4-2-16,0 1 1 15,0 3 0-15,0 1 0 16,0-1 0-16,-1 1 0 0,1-1 0 16,5 1 0-16,-5 0 0 15,5-1 0-15,0 1-1 16,0-1 1-16,0 1 0 15,0 0 0-15,4-1 0 16,1 5 0-16,0-4-1 16,0 4 1-16,0 0 0 15,0 0 0-15,-6 0 0 16,1 0 0-16,0 0 0 16,0 0 1-16,0 0-1 15,-5 0 0-15,-5 0 0 16,5 0 0-16,0 0 0 15,0 0 0-15,4 0-1 16,1 0 1-16,0 0 0 16,5 0 0-16,0 0 0 15,-5 0 0-15,5 0 0 16,-5 0 0-16,-1 0 0 16,1 0 0-16,0 0 0 0,0 0 1 15,5 0-2-15,-5 0 1 16,5 0 0-16,-1 0 0 15,1 0 0-15,0 0 0 32,15 0 0-32,-5 0 0 15,-1 4 0-15,-4-4 1 16,0 0-1-16,0 0 0 16,-5 0 0-16,0 0 0 0,-6 5-1 15,1-1 1-15,-5-4-1 16,0 4 1-16,5 1 0 15,5-1 0-15,5 1 0 16,-5 3 0-16,4 1 0 16,1 0 0-16,0 0 0 15,-5-5 1-15,0 1-2 16,-5 4 1-16,4-1 0 16,-4-3 1-16,0-1-2 15,0 1 1-15,0-1 0 16,0-4 0-16,0 9 0 15,0-5 1-15,-1 5-2 16,6-4 1-16,0-1 0 16,0-4 0-16,0 9 0 15,-5-9 0-15,0 4 0 16,0 1 0-16,-1-1 0 16,1 1 0-16,0-5 0 15,0 4 0-15,-5 0 0 0,5-4 0 16,-5-4 0-16,5 4 0 15,-1 4 0-15,-4 1 0 16,-5-1 0-16,0 5 0 16,5-5 0-16,-5-4 0 15,0 0 0-15,5 5 0 16,0-1 0-16,-5-4 0 16,5 0 0-16,0-4 1 0,0 4-1 15,-1 0 0-15,1 0 0 16,5 0 0-16,0 4 0 15,0 1 0-15,0-1 0 16,0 1 0-16,0-1 0 16,-1 0 0-16,-4 1 0 15,0-1 0-15,0 1 0 16,0-5 0-16,0 0 0 16,0 0 0-16,0 0 0 15,0 4 0-15,0-4 0 16,0 0 0-16,-1 0 0 15,1-4 0-15,0-5 0 16,0 9 0-16,0 0 0 16,-5 0 0-16,0 0-1 15,0-5 1-15,0 5-1 16,0 0 1-16,0 0 0 16,-10 0 0-16,10 0 0 15,-5 0 0-15,5-4 0 16,0 4 1-16,-1 4-1 0,1-4 0 15,0 5 0-15,0-5 0 16,0 0 0-16,5 0 0 16,-5 0 0-16,-5 0 0 15,0 0 0-15,0 4 0 16,0-4 0-16,0 0 0 16,0 0 0-16,0 5 0 15,0-1 0-15,-5-4 0 16,5 4 0-16,0-4 0 0,0 5 0 15,-5-5 0-15,0 0 0 16,0 0 0-16,0 0-1 16,0 0 1-16,0 0 0 15,0 0 0-15,5-5 0 16,-5 5 0-16,0 0 0 16,5-8 0-16,-5 8 0 15,0 0 0-15,0 0 0 16,0 0 0-16,0 0 0 15,0 0 1-15,0 0-1 16,0 0 0-16,0 0-1 16,5-9 1-16,-5 9 0 15,0 0 0-15,5-5 0 16,0-3 0-16,-5 8 0 16,0 0 0-16,0 0 0 15,5-9 1-15,0 0-1 16,-5 9 0-16,0 0 0 0,5-5 0 15,-5 5-1-15,4-8 1 16,-4 8 0-16,0 0 0 16,0 0-1-16,0 0 1 15,0 0 0-15,0 0 0 16,0 0 0-16,0 0 0 16,0 0 0-16,0-9 1 15,0 9-2-15,0-5 1 0,0-3-1 16,-4-1 1-16,-1 0-1 15,0 4 1-15,-5-3-1 16,-5-6 1-16,0 6 0 16,-5-6 0-16,0 1 0 15,-10 4 1-15,0-4-1 16,1 4 1-16,-6 0-1 16,0-4 0-16,0-5 0 15,0 1 0-15,6-1 0 16,-1 0 0-16,5 1-1 15,0-1 1-15,0 5 0 16,5-1 0-16,1 6 0 16,4-6 1-16,0 6-1 15,-5-6 0-15,0 5 0 16,5 1 0-16,5 3 0 16,0 1 0-16,0 4 0 15,5-5 1-15,0 5-1 16,15 0 1-16,0 0-1 0,5 0 1 15,5 5-1-15,-5 4 1 16,5-1-1-16,0 10 0 16,4-5 0-16,1 1 1 15,5-1-1-15,5 5 0 16,0-5 0-16,-1 4 1 16,1 1-1-16,0-9 0 15,-5 0 0-15,0 0 0 16,0 4 0-16,-1-4 0 15,1 0 0-15,-5-1 0 0,-5 1 0 16,-5 0 0-16,0 4 0 16,-5 1 0-16,0-1 0 15,0-4 0-15,-6 0 0 16,1-1 0-16,0 1-1 16,0-4 1-16,0 3 0 15,-5 1 1-15,5 5-1 16,0-6 0-16,0 6 0 15,0-10 1-15,0 5-2 16,-5-5 1-16,0 1 0 16,0 4 0-16,-5-1-1 15,0-3 1-15,0-1-1 16,0 1 1-16,0 3 0 16,5 6 0-16,0-5 0 15,-5-1 0-15,0 6 0 16,0-1 0-16,0-4 0 15,-4 4 1-15,-6-4-1 0,0 0 1 16,-5-1-1-16,0-3 0 16,-5 4 0-16,-5 0 0 15,0 4 0-15,6 0 1 16,-1-4-1-16,0 4 0 16,0 0 0-16,0 9 0 15,5-4 0-15,0-9 0 16,1 4 0-16,-1 1 0 15,0-1-1-15,0 0 1 16,5 0 0-16,0 1 0 0,0-6 0 16,0 6 1-16,5-6-3 15,0 1 0-15,1 5-5 16,4-1 1-16,0 4-8 16,0 1 0-16,5-9-6 15,-5-18 0-15</inkml:trace>
</inkml:ink>
</file>

<file path=ppt/ink/ink6.xml><?xml version="1.0" encoding="utf-8"?>
<inkml:ink xmlns:inkml="http://www.w3.org/2003/InkML">
  <inkml:definitions>
    <inkml:context xml:id="ctx0">
      <inkml:inkSource xml:id="inkSrc0">
        <inkml:traceFormat>
          <inkml:channel name="X" type="integer" max="9600" units="cm"/>
          <inkml:channel name="Y" type="integer" max="7200" units="cm"/>
          <inkml:channel name="T" type="integer" max="2.14748E9" units="dev"/>
        </inkml:traceFormat>
        <inkml:channelProperties>
          <inkml:channelProperty channel="X" name="resolution" value="377.95276" units="1/cm"/>
          <inkml:channelProperty channel="Y" name="resolution" value="425.28058" units="1/cm"/>
          <inkml:channelProperty channel="T" name="resolution" value="1" units="1/dev"/>
        </inkml:channelProperties>
      </inkml:inkSource>
      <inkml:timestamp xml:id="ts0" timeString="2015-06-22T11:31:44.156"/>
    </inkml:context>
    <inkml:brush xml:id="br0">
      <inkml:brushProperty name="width" value="0.13333" units="cm"/>
      <inkml:brushProperty name="height" value="0.13333" units="cm"/>
      <inkml:brushProperty name="color" value="#ED1C24"/>
      <inkml:brushProperty name="fitToCurve" value="1"/>
    </inkml:brush>
    <inkml:brush xml:id="br1">
      <inkml:brushProperty name="width" value="0.09333" units="cm"/>
      <inkml:brushProperty name="height" value="0.09333" units="cm"/>
      <inkml:brushProperty name="color" value="#ED1C24"/>
      <inkml:brushProperty name="fitToCurve" value="1"/>
    </inkml:brush>
  </inkml:definitions>
  <inkml:trace contextRef="#ctx0" brushRef="#br0">-631 720 0,'0'0'0,"0"0"15,0 0-15,0 0 16,0 0-16,0 0 0,0 0 15,0 0-15,0 0 16,0 0-16,0 0 16,0 0-16,0 0 15,0 0-15,20 13 16,-5-4-16,10 8 16,5 1-16,-30-18 15,0 0-15,104 93 16</inkml:trace>
  <inkml:trace contextRef="#ctx0" brushRef="#br1" timeOffset="-5718.3715">5 0 0,'0'0'0,"0"0"0,0 0 16,0 0-16,0 0 16,0 0-16,0 0 31,0 0-31,0 17 16,0-12-1,-5 3 1,5-8-1,0 18 1</inkml:trace>
</inkml:ink>
</file>

<file path=ppt/ink/ink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5-06-22T11:31:46.572"/>
    </inkml:context>
    <inkml:brush xml:id="br0">
      <inkml:brushProperty name="width" value="0.13333" units="cm"/>
      <inkml:brushProperty name="height" value="0.13333" units="cm"/>
      <inkml:brushProperty name="color" value="#ED1C24"/>
      <inkml:brushProperty name="fitToCurve" value="1"/>
    </inkml:brush>
  </inkml:definitions>
  <inkml:trace contextRef="#ctx0" brushRef="#br0">346 835 17 0,'0'36'8'0,"5"-72"-2"15,-5 36 8-15,0 0-13 16,0 9 1-16,0-9 1 15,0 0 1-15,0 0-4 16,0 0 0-16,0-13 3 16,0 13 1-16,5-9-1 15,-5 9 1-15,5-9-2 16,-5 9 1-16,5-9-1 16,0 1 1-16,-5-10-2 15,0-4 1 1,0-22 0-16,0-5 0 15,0-4-1-15,0 31 1 16,0-35-1-16,0 34 1 16,0-21-1-16,5 13 0 15,-5-17-1-15,0 17 1 32,0-22-1-32,0 0 0 15,0 0 0-15,0 26 0 16,0-4 0-16,0 31 1 15,0-17-1-15,0 17 1 0,0-14-1 16,0 19 1-16,0-23-1 16,0 23 0-16,0-23 0 15,0 27 0-15,0-18 0 16,0 18 0-16,0-9-1 16,0 4 1-16,0-13 0 15,0 9 0-15,0-13 0 16,-5 13 0-16,5-9 0 15,0 14 1-15,0-5-1 16,0 4 1-16,0-4 0 16,0 5 0-16,0-5-1 15,0 4 0-15,0-13-1 16,0 9 1-16,-5 5-1 16,5-5 1-16,0 0-1 15,-5 0 1-15,5 0 0 16,0-5 0-16,0-4 0 0,0 9 1 15,0 0-1-15,0 0 1 16,0-9-1-16,0 14 1 16,0-5-1-16,0 4 1 15,0 1-1-15,0-1 1 16,0 1-1-16,0-1 0 16,0-17-1-16,0 17 1 15,0 1-1-15,0-5 1 16,0-9 0-16,-5 13 0 15,5-4-1-15,-5 0 1 0,0-13 0 16,0 22 1-16,-5-23-1 16,-5 19 1-16,-5 13-1 15,-5 4 1-15,-4 4-1 16,-1 9 0-16,-5-30 0 16,5 35 0-16,5-5 0 15,6-4 1-15,-1-31-1 16,0 35 0-16,5-13 0 15,0-4 0-15,0-27 0 16,10 31 1-16,0 0 0 16,0-13 0-16,5-26-1 15,0 21 0-15,0-31 0 16,0 27 0-16,5-26 0 16,5 13 1-16,10-5-1 15,-5-4 1-15,0-13 0 16,5 4 0-16,-1 4-1 0,6 5 1 15,0-4-1-15,0 17 1 16,0 0-2-16,-5-4 1 16,0-1 0-16,-5 1 0 15,-6-5-1-15,1 5 1 16,0-4 0-16,-5 8 1 16,-5 9-1-16,0 0 1 15,5-5-1-15,-5 5 0 16,0 0 0-16,0 0 1 15,0 0-1-15,0 0 0 16,5-9 0 0,-5 9 1-16,0 0-1 15,5 0 0-15,0 5 0 16,0-1 1-16,0 1-1 16,0-1 1-16,0-13-1 15,0 18 1-15,5-4-1 16,0 3 1-16,0-12-1 15,5 22 0-15,0-23 0 16,0 10 0-16,-1 3 0 16,6 19 1-1,5-9-2 1,-5 26 1-16,0-35 0 16,-5 17 0-16,0-17 0 15,-5 22 0 1,0-18-1-1,-5 18 1-15,0-9 0 0,0 0 0 16,-5-22-1-16,0 18 1 16,5-36-3-16,0 40 0 15,-1-30-6-15,6 16 0 16,-5-21-6-16,-5-13 1 16</inkml:trace>
</inkml:ink>
</file>

<file path=ppt/ink/ink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5-06-22T11:32:55.341"/>
    </inkml:context>
    <inkml:brush xml:id="br0">
      <inkml:brushProperty name="width" value="0.13333" units="cm"/>
      <inkml:brushProperty name="height" value="0.13333" units="cm"/>
      <inkml:brushProperty name="color" value="#ED1C24"/>
      <inkml:brushProperty name="fitToCurve" value="1"/>
    </inkml:brush>
  </inkml:definitions>
  <inkml:trace contextRef="#ctx0" brushRef="#br0">313 1117 11 0,'0'0'5'0,"5"5"5"16,-5-5 6-16,0 0-14 15,0 0 0-15,0 0 1 0,0 4 1 16,0-4-5-16,0 9 1 16,0-5 2-16,0 1 1 31,0-5-1-31,0 4 1 16,0-4-2-16,0 0 1 15,0 0 0-15,0 5 0 31,0-5 0-31,0-9 0 16,0-4 0-16,0 4 0 16,0-5 0-16,0-3 0 15,0-5-1-15,0-9 1 0,0-5-1 16,0-3 0-16,0 3 0 16,0 14 1-16,0-4-1 15,0-10 0-15,0-17 0 16,5 14 0-16,-5 3 0 15,0-3 0-15,0 3-1 16,0-4 1-16,0 1-1 16,0-5 1-16,0 17-1 15,0-4 0-15,0-9 0 16,0 9 0-16,0 0 0 16,0 1 1-16,0 3-1 15,-5 1 1-15,5 3-1 16,0 6 1-16,0 4-1 15,0-1 1-15,-5 5-1 0,1 1 1 32,-1-6-1-32,0 1 0 15,5 4 0-15,-5 0 0 16,5 5 0-16,0-5 1 16,0 9-1-16,0-4 1 15,0 4-1-15,0 0 1 16,0 0-1-16,0-5 0 15,0 5 0-15,0 0 1 16,0-4-1-16,0 0 0 0,0-1-1 16,0 5 1-16,0 0 0 15,0-4 0-15,0 4 0 16,0-5 1-16,0 5-1 16,0 0 0-16,0 0 0 15,0-9 0-15,0 9 0 16,0 0 0-16,0 0-1 15,5-8 1-15,-5 8 0 16,0 0 0-16,0 0 0 16,0 0 0-16,0 0 0 15,0 0 0-15,0 4 0 16,-5 0 0-16,-5 5 0 16,0 5 0-16,-5 3 0 15,-5 10 0-15,0-1 0 16,-5 5 0-16,0-4 0 15,5 4 1-15,-4-9-1 16,-1-9 0-16,5-4 0 0,5-5 0 16,0 9 0-16,0-4 0 15,5-4 0-15,5-1 0 16,0 0 0-16,0 1 1 16,0-5 0-16,5 4 0 15,-5-4-1-15,5 0 1 16,0 0 0-16,0-4 0 15,0 8-1-15,0 1 1 16,5-5-1-16,-5 0 0 16,10 0 0-1,0 4 1 1,0-4-2-16,0-4 1 0,-5-5 0 16,5-4 0-16,-5-5 0 15,5-4 0-15,0 0 0 16,0-5 0-16,0 1 0 15,5-5 1-15,0 4-1 16,4-8 0-16,-4 9 0 16,0-1 0-16,0 1 0 15,0 12 1-15,0-3-1 16,-5 8 0-16,0 0 0 16,-5 0 1-16,-5 9-1 15,5-4 0-15,0 4 0 16,-5 0 0-16,0 0 0 15,0 0 0-15,0 0 0 16,0 0 0-16,0 0 0 0,0 0 0 16,5 13 0-1,-5-13 0-15,0 0 0 0,0 0 0 16,0 0-1-16,0 0 1 16,0 0 0-16,0 0 0 15,0 0 0-15,0 0 0 16,0 0 0-16,0 0 1 15,0 0-1-15,0 0 0 16,5-4 0-16,-5 4 1 16,5 13-1-16,0-22 0 15,0 5 0-15,0 4 0 16,0 13 0-16,5-9 0 0,-1 9 0 16,1 1 1-16,5 8-1 15,0 4 0-15,5 5 1 16,5 0 0-16,-5 0-1 15,0-4 1-15,0-1-1 16,-1-4 0-16,1-9 0 16,-5 9 1-16,0-4-1 15,0-5 0-15,0-8-1 16,-5 4 1 0,0-1 0-1,0 1 0-15,-5-4-1 16,0-1 1-16,0 1-5 15,-5-5 1 1,-10-14-11 0,-5-3 0-16</inkml:trace>
</inkml:ink>
</file>

<file path=ppt/ink/ink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5-06-22T11:33:50.216"/>
    </inkml:context>
    <inkml:brush xml:id="br0">
      <inkml:brushProperty name="width" value="0.13333" units="cm"/>
      <inkml:brushProperty name="height" value="0.13333" units="cm"/>
      <inkml:brushProperty name="color" value="#ED1C24"/>
      <inkml:brushProperty name="fitToCurve" value="1"/>
    </inkml:brush>
  </inkml:definitions>
  <inkml:trace contextRef="#ctx0" brushRef="#br0">303 1126 11 0,'0'13'5'0,"0"14"3"16,0-18 5-16,0-5-11 15,5 5 0-15,-5 0 1 16,5-1 1-16,0-3-4 15,-5 4 0-15,0 0 3 16,0-5 0-16,0 0 0 16,0 1 0-16,0-5-1 15,5 4 1-15,-5-4-1 16,0 0 0-16,5-9-1 16,-5-4 1-16,0-5-1 0,0-4 1 15,0-4-1-15,0-5 0 16,0-4-1-16,0 13 1 15,0 4 0 1,0-17 0-16,0-1-1 0,0-8 1 16,0 0-1-16,0-9 1 15,5 4-1-15,0-4 1 16,0 0-1-16,0 18 0 16,-5-14 0-16,5 10 1 15,-5-1-1-15,0-4 0 16,0 4 0-16,0 0 0 0,0 9 0 15,0 0 0-15,5 5 0 16,0-1 1-16,-5 1-1 16,0 4 0-16,0 0 0 15,0 22 0-15,-5 4 0 16,5-26 0-16,-5 4 0 16,0 1 0-16,0-1 0 15,5 5 0-15,-5-1 0 16,5 1 1-16,0 0-1 15,0 0 0-15,0 4 0 16,-5 0 0-16,5 0 0 16,0 5 0-16,0 4 0 15,-5-9 0-15,5 0 0 16,0 9 0-16,-5-4 0 16,5 4 0-16,0 0 0 15,0-9 1-15,0 4-1 0,0 5 0 16,-5 0 0-16,5 0 1 15,0 0-1-15,0 0 0 16,-5-8 0-16,5 16 0 16,0-8 0-16,0 0 0 15,0 0 0-15,0 0 1 16,0 0-1-16,0 0 1 16,0 0-1-16,0 5 1 15,0-5-1-15,-5 0 0 16,0 4 0-16,0 1 1 15,0-1-1-15,0 9 1 0,-5 5-1 16,0 4 0-16,0 0 0 16,-5 5 1-16,1-23-1 15,-6 9 1-15,0 5-1 16,0 4 1-16,-5 13-1 16,0-4 0-16,5 0 0 15,-4 0 0-15,4 0 0 16,5-9 0-16,0-4 0 15,5-1 0-15,0-3 0 16,5-5 1-16,0-9 0 16,5 0 0-16,5-14 0 15,5-8 0-15,5 0 0 16,0-4 0-16,0-1 0 16,5 1 0-16,-1-1-1 15,1 1 0-15,0 17 0 16,0 0 1-16,0 5-1 0,-5-10 1 15,0 5-1-15,0-4 0 16,-5-4 0-16,0 3 1 16,-1 5-2-16,-4 1 1 15,0-6 0-15,0 6 0 16,0-1 0-16,-5 0 0 16,0 0-1-16,0 9 1 15,0 0 1-15,0 0 0 16,0 0-1-16,0 0 1 15,0 0-1-15,0 0 1 16,0 0-1-16,5 4 1 16,5 5-1-1,5 9 1-15,0-5-1 16,5-13 1-16,0 5-1 16,-10-1 1-16,15 9 0 15,-1 1 0-15,11 3-1 16,0 5 1-16,0 9-1 15,-5-9 0-15,-6 5-1 16,-4-1 1-16,-5 1-1 16,-5-5 0-16,-5-4 0 15,0-1 0-15,-5 1 0 16,5-5 0-16,-5-4 0 16,5-5 1-16,-5-4 0 15,0 0 0-15,0-8-1 16,5-1 1-16,-5 9-7 15,0-9 1-15,-10-4-8 0,5 8 1 32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3" y="5"/>
            <a:ext cx="3962546" cy="342956"/>
          </a:xfrm>
          <a:prstGeom prst="rect">
            <a:avLst/>
          </a:prstGeom>
          <a:noFill/>
          <a:ln w="9525">
            <a:noFill/>
            <a:miter lim="800000"/>
            <a:headEnd/>
            <a:tailEnd/>
          </a:ln>
          <a:effectLst/>
        </p:spPr>
        <p:txBody>
          <a:bodyPr vert="horz" wrap="square" lIns="92592" tIns="46296" rIns="92592" bIns="46296" numCol="1" anchor="t" anchorCtr="0" compatLnSpc="1">
            <a:prstTxWarp prst="textNoShape">
              <a:avLst/>
            </a:prstTxWarp>
          </a:bodyPr>
          <a:lstStyle>
            <a:lvl1pPr>
              <a:defRPr sz="1200">
                <a:latin typeface="Arial" charset="0"/>
                <a:cs typeface="Arial" charset="0"/>
              </a:defRPr>
            </a:lvl1pPr>
          </a:lstStyle>
          <a:p>
            <a:pPr>
              <a:defRPr/>
            </a:pPr>
            <a:endParaRPr lang="es-ES"/>
          </a:p>
        </p:txBody>
      </p:sp>
      <p:sp>
        <p:nvSpPr>
          <p:cNvPr id="9219" name="Rectangle 3"/>
          <p:cNvSpPr>
            <a:spLocks noGrp="1" noChangeArrowheads="1"/>
          </p:cNvSpPr>
          <p:nvPr>
            <p:ph type="dt" idx="1"/>
          </p:nvPr>
        </p:nvSpPr>
        <p:spPr bwMode="auto">
          <a:xfrm>
            <a:off x="5179272" y="5"/>
            <a:ext cx="3962546" cy="342956"/>
          </a:xfrm>
          <a:prstGeom prst="rect">
            <a:avLst/>
          </a:prstGeom>
          <a:noFill/>
          <a:ln w="9525">
            <a:noFill/>
            <a:miter lim="800000"/>
            <a:headEnd/>
            <a:tailEnd/>
          </a:ln>
          <a:effectLst/>
        </p:spPr>
        <p:txBody>
          <a:bodyPr vert="horz" wrap="square" lIns="92592" tIns="46296" rIns="92592" bIns="46296" numCol="1" anchor="t" anchorCtr="0" compatLnSpc="1">
            <a:prstTxWarp prst="textNoShape">
              <a:avLst/>
            </a:prstTxWarp>
          </a:bodyPr>
          <a:lstStyle>
            <a:lvl1pPr algn="r">
              <a:defRPr sz="1200">
                <a:latin typeface="Arial" charset="0"/>
                <a:cs typeface="Arial" charset="0"/>
              </a:defRPr>
            </a:lvl1pPr>
          </a:lstStyle>
          <a:p>
            <a:pPr>
              <a:defRPr/>
            </a:pPr>
            <a:fld id="{291A81BB-F752-48B4-8B6D-C7849DCCDE83}" type="datetimeFigureOut">
              <a:rPr lang="es-ES"/>
              <a:pPr>
                <a:defRPr/>
              </a:pPr>
              <a:t>15/11/2017</a:t>
            </a:fld>
            <a:endParaRPr lang="es-ES"/>
          </a:p>
        </p:txBody>
      </p:sp>
      <p:sp>
        <p:nvSpPr>
          <p:cNvPr id="27652" name="Rectangle 4"/>
          <p:cNvSpPr>
            <a:spLocks noGrp="1" noRot="1" noChangeAspect="1" noChangeArrowheads="1" noTextEdit="1"/>
          </p:cNvSpPr>
          <p:nvPr>
            <p:ph type="sldImg" idx="2"/>
          </p:nvPr>
        </p:nvSpPr>
        <p:spPr bwMode="auto">
          <a:xfrm>
            <a:off x="2857500" y="514350"/>
            <a:ext cx="3429000" cy="2573338"/>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913097" y="3258084"/>
            <a:ext cx="7317822" cy="3085488"/>
          </a:xfrm>
          <a:prstGeom prst="rect">
            <a:avLst/>
          </a:prstGeom>
          <a:noFill/>
          <a:ln w="9525">
            <a:noFill/>
            <a:miter lim="800000"/>
            <a:headEnd/>
            <a:tailEnd/>
          </a:ln>
          <a:effectLst/>
        </p:spPr>
        <p:txBody>
          <a:bodyPr vert="horz" wrap="square" lIns="92592" tIns="46296" rIns="92592" bIns="46296"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9222" name="Rectangle 6"/>
          <p:cNvSpPr>
            <a:spLocks noGrp="1" noChangeArrowheads="1"/>
          </p:cNvSpPr>
          <p:nvPr>
            <p:ph type="ftr" sz="quarter" idx="4"/>
          </p:nvPr>
        </p:nvSpPr>
        <p:spPr bwMode="auto">
          <a:xfrm>
            <a:off x="3" y="6513935"/>
            <a:ext cx="3962546" cy="342956"/>
          </a:xfrm>
          <a:prstGeom prst="rect">
            <a:avLst/>
          </a:prstGeom>
          <a:noFill/>
          <a:ln w="9525">
            <a:noFill/>
            <a:miter lim="800000"/>
            <a:headEnd/>
            <a:tailEnd/>
          </a:ln>
          <a:effectLst/>
        </p:spPr>
        <p:txBody>
          <a:bodyPr vert="horz" wrap="square" lIns="92592" tIns="46296" rIns="92592" bIns="46296" numCol="1" anchor="b" anchorCtr="0" compatLnSpc="1">
            <a:prstTxWarp prst="textNoShape">
              <a:avLst/>
            </a:prstTxWarp>
          </a:bodyPr>
          <a:lstStyle>
            <a:lvl1pPr>
              <a:defRPr sz="1200">
                <a:latin typeface="Arial" charset="0"/>
                <a:cs typeface="Arial" charset="0"/>
              </a:defRPr>
            </a:lvl1pPr>
          </a:lstStyle>
          <a:p>
            <a:pPr>
              <a:defRPr/>
            </a:pPr>
            <a:endParaRPr lang="es-ES"/>
          </a:p>
        </p:txBody>
      </p:sp>
      <p:sp>
        <p:nvSpPr>
          <p:cNvPr id="9223" name="Rectangle 7"/>
          <p:cNvSpPr>
            <a:spLocks noGrp="1" noChangeArrowheads="1"/>
          </p:cNvSpPr>
          <p:nvPr>
            <p:ph type="sldNum" sz="quarter" idx="5"/>
          </p:nvPr>
        </p:nvSpPr>
        <p:spPr bwMode="auto">
          <a:xfrm>
            <a:off x="5179272" y="6513935"/>
            <a:ext cx="3962546" cy="342956"/>
          </a:xfrm>
          <a:prstGeom prst="rect">
            <a:avLst/>
          </a:prstGeom>
          <a:noFill/>
          <a:ln w="9525">
            <a:noFill/>
            <a:miter lim="800000"/>
            <a:headEnd/>
            <a:tailEnd/>
          </a:ln>
          <a:effectLst/>
        </p:spPr>
        <p:txBody>
          <a:bodyPr vert="horz" wrap="square" lIns="92592" tIns="46296" rIns="92592" bIns="46296" numCol="1" anchor="b" anchorCtr="0" compatLnSpc="1">
            <a:prstTxWarp prst="textNoShape">
              <a:avLst/>
            </a:prstTxWarp>
          </a:bodyPr>
          <a:lstStyle>
            <a:lvl1pPr algn="r">
              <a:defRPr sz="1200">
                <a:latin typeface="Arial" pitchFamily="34" charset="0"/>
                <a:cs typeface="Arial" pitchFamily="34" charset="0"/>
              </a:defRPr>
            </a:lvl1pPr>
          </a:lstStyle>
          <a:p>
            <a:pPr>
              <a:defRPr/>
            </a:pPr>
            <a:fld id="{560A4DA9-D9E3-4062-883A-C04697E9AA5F}" type="slidenum">
              <a:rPr lang="en-GB"/>
              <a:pPr>
                <a:defRPr/>
              </a:pPr>
              <a:t>‹#›</a:t>
            </a:fld>
            <a:endParaRPr lang="en-GB"/>
          </a:p>
        </p:txBody>
      </p:sp>
    </p:spTree>
    <p:extLst>
      <p:ext uri="{BB962C8B-B14F-4D97-AF65-F5344CB8AC3E}">
        <p14:creationId xmlns:p14="http://schemas.microsoft.com/office/powerpoint/2010/main" val="24191947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Welcome.</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a:t>
            </a:fld>
            <a:endParaRPr lang="en-GB"/>
          </a:p>
        </p:txBody>
      </p:sp>
    </p:spTree>
    <p:extLst>
      <p:ext uri="{BB962C8B-B14F-4D97-AF65-F5344CB8AC3E}">
        <p14:creationId xmlns:p14="http://schemas.microsoft.com/office/powerpoint/2010/main" val="7598412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Also</a:t>
            </a:r>
            <a:r>
              <a:rPr lang="nb-NO" baseline="0" dirty="0" smtClean="0"/>
              <a:t> worth remembering: a similar percentage, around 30%, of the world’s population are below 15 years of age (esa.un.org). The percentage of people above 60 years of age is expected to double from 10% in 2000 to 20% in 2050 (WHO). Illiterate adults are a similarly large group, around 10% of the global population in 2014.</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16</a:t>
            </a:fld>
            <a:endParaRPr lang="en-GB"/>
          </a:p>
        </p:txBody>
      </p:sp>
    </p:spTree>
    <p:extLst>
      <p:ext uri="{BB962C8B-B14F-4D97-AF65-F5344CB8AC3E}">
        <p14:creationId xmlns:p14="http://schemas.microsoft.com/office/powerpoint/2010/main" val="21421680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Possible slide to show overlap between</a:t>
            </a:r>
            <a:r>
              <a:rPr lang="nb-NO" baseline="0" dirty="0" smtClean="0"/>
              <a:t> groups. The purpose is 1) to indicate that persons with disabilities are not a homogeneous groups, and 2) to show that people who fall outside these categories are actually a minority, that we cannot talk about «special needs», and that inclusion can have widespread benefits. Useful to think about the overlaps between these groups.</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17</a:t>
            </a:fld>
            <a:endParaRPr lang="en-GB"/>
          </a:p>
        </p:txBody>
      </p:sp>
    </p:spTree>
    <p:extLst>
      <p:ext uri="{BB962C8B-B14F-4D97-AF65-F5344CB8AC3E}">
        <p14:creationId xmlns:p14="http://schemas.microsoft.com/office/powerpoint/2010/main" val="3996662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effectLst/>
                <a:latin typeface="Arial" pitchFamily="34" charset="0"/>
                <a:ea typeface="+mn-ea"/>
                <a:cs typeface="Arial" pitchFamily="34" charset="0"/>
              </a:rPr>
              <a:t>Possibility</a:t>
            </a:r>
            <a:r>
              <a:rPr lang="en-GB" sz="1200" kern="1200" baseline="0" dirty="0" smtClean="0">
                <a:solidFill>
                  <a:schemeClr val="tx1"/>
                </a:solidFill>
                <a:effectLst/>
                <a:latin typeface="Arial" pitchFamily="34" charset="0"/>
                <a:ea typeface="+mn-ea"/>
                <a:cs typeface="Arial" pitchFamily="34" charset="0"/>
              </a:rPr>
              <a:t> to open up for inputs from the participants here. </a:t>
            </a:r>
            <a:endParaRPr lang="en-GB" sz="1200" kern="1200" dirty="0" smtClean="0">
              <a:solidFill>
                <a:schemeClr val="tx1"/>
              </a:solidFill>
              <a:effectLst/>
              <a:latin typeface="Arial" pitchFamily="34" charset="0"/>
              <a:ea typeface="+mn-ea"/>
              <a:cs typeface="Arial"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kern="1200" dirty="0" smtClean="0">
              <a:solidFill>
                <a:schemeClr val="tx1"/>
              </a:solidFill>
              <a:effectLst/>
              <a:latin typeface="Arial" pitchFamily="34" charset="0"/>
              <a:ea typeface="+mn-ea"/>
              <a:cs typeface="Arial"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effectLst/>
                <a:latin typeface="Arial" pitchFamily="34" charset="0"/>
                <a:ea typeface="+mn-ea"/>
                <a:cs typeface="Arial" pitchFamily="34" charset="0"/>
              </a:rPr>
              <a:t>For the definition of disability, underline the role that is played by the environment in creating disability. As designers, technicians, people who shape the environment our actions can cause disability, or reduce it.</a:t>
            </a:r>
            <a:endParaRPr lang="nb-NO" sz="1200" kern="1200" baseline="0" dirty="0" smtClean="0">
              <a:solidFill>
                <a:schemeClr val="tx1"/>
              </a:solidFill>
              <a:effectLst/>
              <a:latin typeface="Arial" pitchFamily="34" charset="0"/>
              <a:ea typeface="+mn-ea"/>
              <a:cs typeface="Arial"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nb-NO" sz="1200" kern="1200" baseline="0" dirty="0" smtClean="0">
              <a:solidFill>
                <a:schemeClr val="tx1"/>
              </a:solidFill>
              <a:effectLst/>
              <a:latin typeface="Arial" pitchFamily="34" charset="0"/>
              <a:ea typeface="+mn-ea"/>
              <a:cs typeface="Arial"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nb-NO" sz="1200" kern="1200" baseline="0" dirty="0" smtClean="0">
                <a:solidFill>
                  <a:schemeClr val="tx1"/>
                </a:solidFill>
                <a:effectLst/>
                <a:latin typeface="Arial" pitchFamily="34" charset="0"/>
                <a:ea typeface="+mn-ea"/>
                <a:cs typeface="Arial" pitchFamily="34" charset="0"/>
              </a:rPr>
              <a:t>The definition of inclusion corresponds well to the definition of disability: there tends to be focus on impairments, but we should direct more attention to the other points, ensuring equal access and removing participation restrictions. Introduce the term barriers here, but say that we will get back to it shortly.</a:t>
            </a:r>
            <a:endParaRPr lang="en-GB" sz="1200" kern="1200" dirty="0" smtClean="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19</a:t>
            </a:fld>
            <a:endParaRPr lang="en-GB"/>
          </a:p>
        </p:txBody>
      </p:sp>
    </p:spTree>
    <p:extLst>
      <p:ext uri="{BB962C8B-B14F-4D97-AF65-F5344CB8AC3E}">
        <p14:creationId xmlns:p14="http://schemas.microsoft.com/office/powerpoint/2010/main" val="30372321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What are these barriers? Can you give some examples? (write on flipcharts)</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21</a:t>
            </a:fld>
            <a:endParaRPr lang="en-GB"/>
          </a:p>
        </p:txBody>
      </p:sp>
    </p:spTree>
    <p:extLst>
      <p:ext uri="{BB962C8B-B14F-4D97-AF65-F5344CB8AC3E}">
        <p14:creationId xmlns:p14="http://schemas.microsoft.com/office/powerpoint/2010/main" val="5026103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smtClean="0"/>
              <a:t>[ask</a:t>
            </a:r>
            <a:r>
              <a:rPr lang="sv-SE" baseline="0" dirty="0" smtClean="0"/>
              <a:t> participants to help identify barriers before showing the text on this slide]</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22</a:t>
            </a:fld>
            <a:endParaRPr lang="en-GB"/>
          </a:p>
        </p:txBody>
      </p:sp>
    </p:spTree>
    <p:extLst>
      <p:ext uri="{BB962C8B-B14F-4D97-AF65-F5344CB8AC3E}">
        <p14:creationId xmlns:p14="http://schemas.microsoft.com/office/powerpoint/2010/main" val="6424356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Show graph to illustrate that ability/disability</a:t>
            </a:r>
            <a:r>
              <a:rPr lang="nb-NO" baseline="0" dirty="0" smtClean="0"/>
              <a:t> or functionality is not fixed. It changes with time and age. It can go up and down, in case of illness, injuries, depression – in the short term or long term. It can vary depending on geographical location. Everyone can experience barriers when arriving in a new country, with a different language [Consider showing a smaller section of an individual graph/line and illustrate some of these fluctuations, for example my own graph]. Conflict and natural disasters have serious impact on barriers and our ability to function, and it can take time to recover.</a:t>
            </a:r>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23</a:t>
            </a:fld>
            <a:endParaRPr lang="en-GB"/>
          </a:p>
        </p:txBody>
      </p:sp>
    </p:spTree>
    <p:extLst>
      <p:ext uri="{BB962C8B-B14F-4D97-AF65-F5344CB8AC3E}">
        <p14:creationId xmlns:p14="http://schemas.microsoft.com/office/powerpoint/2010/main" val="2579306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Show graph to illustrate that ability/disability</a:t>
            </a:r>
            <a:r>
              <a:rPr lang="nb-NO" baseline="0" dirty="0" smtClean="0"/>
              <a:t> or functionality is not fixed. It changes with time and age. It can go up and down, in case of illness, injuries, depression – in the short term or long term. We are connected to people around us, and become caregivers to our parents or children. It can vary depending on geographical location. Everyone can experience barriers when arriving in a new country, with a different language [Consider showing a smaller section of an individual graph/line and illustrate some of these fluctuations, for example my own graph]. Conflict and natural disasters have serious impact on barriers and our ability to function, and it can take time to recover.</a:t>
            </a:r>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24</a:t>
            </a:fld>
            <a:endParaRPr lang="en-GB"/>
          </a:p>
        </p:txBody>
      </p:sp>
    </p:spTree>
    <p:extLst>
      <p:ext uri="{BB962C8B-B14F-4D97-AF65-F5344CB8AC3E}">
        <p14:creationId xmlns:p14="http://schemas.microsoft.com/office/powerpoint/2010/main" val="17118436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10"/>
          </p:nvPr>
        </p:nvSpPr>
        <p:spPr/>
        <p:txBody>
          <a:bodyPr/>
          <a:lstStyle/>
          <a:p>
            <a:fld id="{51FFD2EC-D531-4C69-8395-69BBC05A10E8}" type="slidenum">
              <a:rPr lang="nb-NO" smtClean="0"/>
              <a:t>25</a:t>
            </a:fld>
            <a:endParaRPr lang="nb-NO"/>
          </a:p>
        </p:txBody>
      </p:sp>
    </p:spTree>
    <p:extLst>
      <p:ext uri="{BB962C8B-B14F-4D97-AF65-F5344CB8AC3E}">
        <p14:creationId xmlns:p14="http://schemas.microsoft.com/office/powerpoint/2010/main" val="21592436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baseline="0" dirty="0" smtClean="0"/>
              <a:t>Using an emergency as an example. Consider the meaning of vulnerability, recovery, preparedness in this context. There is the IMPACT, the creating new impairments and new barriers. The RECOVERY, how quickly people will be able to return to the original level, or higher. Persons with disabilities are likely to see a bigger impact and a longer recovery than other members of a community. Our efforts should look at both how to reduce this impact through improved preparedness planning, and how to speed up the recovery through inclusive, barrier-free shelter and settlement response to emergencies.</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26</a:t>
            </a:fld>
            <a:endParaRPr lang="en-GB"/>
          </a:p>
        </p:txBody>
      </p:sp>
    </p:spTree>
    <p:extLst>
      <p:ext uri="{BB962C8B-B14F-4D97-AF65-F5344CB8AC3E}">
        <p14:creationId xmlns:p14="http://schemas.microsoft.com/office/powerpoint/2010/main" val="40149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Zooming in on the graph,</a:t>
            </a:r>
            <a:r>
              <a:rPr lang="nb-NO" baseline="0" dirty="0" smtClean="0"/>
              <a:t> to show how a concrete example of how barriers/functionality change over time. Or move directly to using an emergency as an example. Consider the meaning of vulnerability, recovery, preparedness in this context. There is the IMPACT, how big the change in functionality will be, and the RECOVERY, how quickly people will be able to return to the original level, or higher. Persons with disabilities are likely to see a bigger impact and a longer recovery than other members of a community. Our efforts should look at both how to reduce this impact through improved preparedness planning, and how to speed up the recovery through inclusive shelter and settlement response to emergencies.</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27</a:t>
            </a:fld>
            <a:endParaRPr lang="en-GB"/>
          </a:p>
        </p:txBody>
      </p:sp>
    </p:spTree>
    <p:extLst>
      <p:ext uri="{BB962C8B-B14F-4D97-AF65-F5344CB8AC3E}">
        <p14:creationId xmlns:p14="http://schemas.microsoft.com/office/powerpoint/2010/main" val="3265960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sv-SE" dirty="0" smtClean="0"/>
              <a:t>Show the first part of the video, on age and disability inclusion – stop at 6:15.</a:t>
            </a:r>
          </a:p>
          <a:p>
            <a:r>
              <a:rPr lang="sv-SE" dirty="0" smtClean="0"/>
              <a:t>Follow</a:t>
            </a:r>
            <a:r>
              <a:rPr lang="sv-SE" baseline="0" dirty="0" smtClean="0"/>
              <a:t> up with a discussion around the two questions above.</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5</a:t>
            </a:fld>
            <a:endParaRPr lang="en-GB"/>
          </a:p>
        </p:txBody>
      </p:sp>
    </p:spTree>
    <p:extLst>
      <p:ext uri="{BB962C8B-B14F-4D97-AF65-F5344CB8AC3E}">
        <p14:creationId xmlns:p14="http://schemas.microsoft.com/office/powerpoint/2010/main" val="1788023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Ask</a:t>
            </a:r>
            <a:r>
              <a:rPr lang="nb-NO" baseline="0" dirty="0" smtClean="0"/>
              <a:t> if participants agree or disagree?</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7</a:t>
            </a:fld>
            <a:endParaRPr lang="en-GB"/>
          </a:p>
        </p:txBody>
      </p:sp>
    </p:spTree>
    <p:extLst>
      <p:ext uri="{BB962C8B-B14F-4D97-AF65-F5344CB8AC3E}">
        <p14:creationId xmlns:p14="http://schemas.microsoft.com/office/powerpoint/2010/main" val="16595548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8</a:t>
            </a:fld>
            <a:endParaRPr lang="en-GB"/>
          </a:p>
        </p:txBody>
      </p:sp>
    </p:spTree>
    <p:extLst>
      <p:ext uri="{BB962C8B-B14F-4D97-AF65-F5344CB8AC3E}">
        <p14:creationId xmlns:p14="http://schemas.microsoft.com/office/powerpoint/2010/main" val="28141346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10</a:t>
            </a:fld>
            <a:endParaRPr lang="en-GB"/>
          </a:p>
        </p:txBody>
      </p:sp>
    </p:spTree>
    <p:extLst>
      <p:ext uri="{BB962C8B-B14F-4D97-AF65-F5344CB8AC3E}">
        <p14:creationId xmlns:p14="http://schemas.microsoft.com/office/powerpoint/2010/main" val="3482041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11</a:t>
            </a:fld>
            <a:endParaRPr lang="en-GB"/>
          </a:p>
        </p:txBody>
      </p:sp>
    </p:spTree>
    <p:extLst>
      <p:ext uri="{BB962C8B-B14F-4D97-AF65-F5344CB8AC3E}">
        <p14:creationId xmlns:p14="http://schemas.microsoft.com/office/powerpoint/2010/main" val="3111107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12</a:t>
            </a:fld>
            <a:endParaRPr lang="en-GB"/>
          </a:p>
        </p:txBody>
      </p:sp>
    </p:spTree>
    <p:extLst>
      <p:ext uri="{BB962C8B-B14F-4D97-AF65-F5344CB8AC3E}">
        <p14:creationId xmlns:p14="http://schemas.microsoft.com/office/powerpoint/2010/main" val="23874087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Explain</a:t>
            </a:r>
            <a:r>
              <a:rPr lang="nb-NO" baseline="0" dirty="0" smtClean="0"/>
              <a:t> the levels. How to reach is easy. How to enter a building and it’s different parts. How to use can for example be opening and closing windows, cooking, eating, sleeping. How to understand can refer to instructions for a stove or a heater or a solar lamp, or how to install a winterisation kit.</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14</a:t>
            </a:fld>
            <a:endParaRPr lang="en-GB"/>
          </a:p>
        </p:txBody>
      </p:sp>
    </p:spTree>
    <p:extLst>
      <p:ext uri="{BB962C8B-B14F-4D97-AF65-F5344CB8AC3E}">
        <p14:creationId xmlns:p14="http://schemas.microsoft.com/office/powerpoint/2010/main" val="20355049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Ask</a:t>
            </a:r>
            <a:r>
              <a:rPr lang="nb-NO" baseline="0" dirty="0" smtClean="0"/>
              <a:t> if participants agree or disagree?</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15</a:t>
            </a:fld>
            <a:endParaRPr lang="en-GB"/>
          </a:p>
        </p:txBody>
      </p:sp>
    </p:spTree>
    <p:extLst>
      <p:ext uri="{BB962C8B-B14F-4D97-AF65-F5344CB8AC3E}">
        <p14:creationId xmlns:p14="http://schemas.microsoft.com/office/powerpoint/2010/main" val="28898426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without photo">
    <p:spTree>
      <p:nvGrpSpPr>
        <p:cNvPr id="1" name=""/>
        <p:cNvGrpSpPr/>
        <p:nvPr/>
      </p:nvGrpSpPr>
      <p:grpSpPr>
        <a:xfrm>
          <a:off x="0" y="0"/>
          <a:ext cx="0" cy="0"/>
          <a:chOff x="0" y="0"/>
          <a:chExt cx="0" cy="0"/>
        </a:xfrm>
      </p:grpSpPr>
      <p:sp>
        <p:nvSpPr>
          <p:cNvPr id="4" name="Rectangle 3"/>
          <p:cNvSpPr/>
          <p:nvPr userDrawn="1"/>
        </p:nvSpPr>
        <p:spPr>
          <a:xfrm>
            <a:off x="152400" y="152400"/>
            <a:ext cx="8839200" cy="5753100"/>
          </a:xfrm>
          <a:prstGeom prst="rect">
            <a:avLst/>
          </a:prstGeom>
          <a:solidFill>
            <a:srgbClr val="66584E">
              <a:alpha val="8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1"/>
          <p:cNvGrpSpPr>
            <a:grpSpLocks/>
          </p:cNvGrpSpPr>
          <p:nvPr userDrawn="1"/>
        </p:nvGrpSpPr>
        <p:grpSpPr bwMode="auto">
          <a:xfrm>
            <a:off x="339725" y="339725"/>
            <a:ext cx="1260475" cy="1260475"/>
            <a:chOff x="228600" y="228600"/>
            <a:chExt cx="1260000" cy="1260000"/>
          </a:xfrm>
        </p:grpSpPr>
        <p:sp>
          <p:nvSpPr>
            <p:cNvPr id="6" name="Oval 5"/>
            <p:cNvSpPr/>
            <p:nvPr userDrawn="1"/>
          </p:nvSpPr>
          <p:spPr>
            <a:xfrm>
              <a:off x="228600" y="228600"/>
              <a:ext cx="1260000" cy="1260000"/>
            </a:xfrm>
            <a:prstGeom prst="ellipse">
              <a:avLst/>
            </a:prstGeom>
            <a:solidFill>
              <a:srgbClr val="CF1C21"/>
            </a:solidFill>
            <a:ln w="31750">
              <a:solidFill>
                <a:schemeClr val="bg1"/>
              </a:solidFill>
              <a:roun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extBox 6"/>
            <p:cNvSpPr txBox="1"/>
            <p:nvPr userDrawn="1"/>
          </p:nvSpPr>
          <p:spPr>
            <a:xfrm>
              <a:off x="282555" y="653419"/>
              <a:ext cx="1144157" cy="307661"/>
            </a:xfrm>
            <a:prstGeom prst="rect">
              <a:avLst/>
            </a:prstGeom>
            <a:noFill/>
          </p:spPr>
          <p:txBody>
            <a:bodyPr lIns="0" tIns="0" rIns="0" bIns="0">
              <a:spAutoFit/>
            </a:bodyPr>
            <a:lstStyle/>
            <a:p>
              <a:pPr algn="ctr" rtl="1" fontAlgn="auto">
                <a:spcBef>
                  <a:spcPts val="0"/>
                </a:spcBef>
                <a:spcAft>
                  <a:spcPts val="0"/>
                </a:spcAft>
                <a:defRPr/>
              </a:pPr>
              <a:r>
                <a:rPr lang="en-US" sz="1000" b="1" baseline="0" dirty="0" smtClean="0">
                  <a:solidFill>
                    <a:schemeClr val="bg1"/>
                  </a:solidFill>
                  <a:latin typeface="Arial" pitchFamily="34" charset="0"/>
                  <a:cs typeface="Arial" pitchFamily="34" charset="0"/>
                </a:rPr>
                <a:t>]</a:t>
              </a:r>
              <a:r>
                <a:rPr lang="ar-LB" sz="1000" b="1" baseline="0" dirty="0" smtClean="0">
                  <a:solidFill>
                    <a:schemeClr val="bg1"/>
                  </a:solidFill>
                  <a:latin typeface="Arial" pitchFamily="34" charset="0"/>
                  <a:cs typeface="Arial" pitchFamily="34" charset="0"/>
                </a:rPr>
                <a:t> التاريخ،</a:t>
              </a:r>
            </a:p>
            <a:p>
              <a:pPr algn="ctr" rtl="1" fontAlgn="auto">
                <a:spcBef>
                  <a:spcPts val="0"/>
                </a:spcBef>
                <a:spcAft>
                  <a:spcPts val="0"/>
                </a:spcAft>
                <a:defRPr/>
              </a:pPr>
              <a:r>
                <a:rPr lang="ar-LB" sz="1000" b="1" baseline="0" dirty="0" smtClean="0">
                  <a:solidFill>
                    <a:schemeClr val="bg1"/>
                  </a:solidFill>
                  <a:latin typeface="Arial" pitchFamily="34" charset="0"/>
                  <a:cs typeface="Arial" pitchFamily="34" charset="0"/>
                </a:rPr>
                <a:t>الموقع </a:t>
              </a:r>
              <a:r>
                <a:rPr lang="en-US" sz="1000" b="1" baseline="0" dirty="0" smtClean="0">
                  <a:solidFill>
                    <a:schemeClr val="bg1"/>
                  </a:solidFill>
                  <a:latin typeface="Arial" pitchFamily="34" charset="0"/>
                  <a:cs typeface="Arial" pitchFamily="34" charset="0"/>
                </a:rPr>
                <a:t>[</a:t>
              </a:r>
              <a:endParaRPr lang="ar-LB" sz="1000" b="1" baseline="0" dirty="0" smtClean="0">
                <a:solidFill>
                  <a:schemeClr val="bg1"/>
                </a:solidFill>
                <a:latin typeface="Arial" pitchFamily="34" charset="0"/>
                <a:cs typeface="Arial" pitchFamily="34" charset="0"/>
              </a:endParaRPr>
            </a:p>
          </p:txBody>
        </p:sp>
      </p:grpSp>
      <p:sp>
        <p:nvSpPr>
          <p:cNvPr id="2" name="Title 1"/>
          <p:cNvSpPr>
            <a:spLocks noGrp="1"/>
          </p:cNvSpPr>
          <p:nvPr>
            <p:ph type="ctrTitle"/>
          </p:nvPr>
        </p:nvSpPr>
        <p:spPr>
          <a:xfrm>
            <a:off x="990600" y="2819400"/>
            <a:ext cx="7239000" cy="647591"/>
          </a:xfrm>
        </p:spPr>
        <p:txBody>
          <a:bodyPr/>
          <a:lstStyle>
            <a:lvl1pPr algn="r">
              <a:defRPr b="1">
                <a:solidFill>
                  <a:schemeClr val="bg1"/>
                </a:solidFill>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990600" y="3886200"/>
            <a:ext cx="7239000" cy="1752600"/>
          </a:xfrm>
        </p:spPr>
        <p:txBody>
          <a:bodyPr>
            <a:normAutofit/>
          </a:bodyPr>
          <a:lstStyle>
            <a:lvl1pPr marL="0" indent="0" algn="r">
              <a:buNone/>
              <a:defRPr sz="2400" b="1">
                <a:solidFill>
                  <a:srgbClr val="541818"/>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Cover without photo">
    <p:spTree>
      <p:nvGrpSpPr>
        <p:cNvPr id="1" name=""/>
        <p:cNvGrpSpPr/>
        <p:nvPr/>
      </p:nvGrpSpPr>
      <p:grpSpPr>
        <a:xfrm>
          <a:off x="0" y="0"/>
          <a:ext cx="0" cy="0"/>
          <a:chOff x="0" y="0"/>
          <a:chExt cx="0" cy="0"/>
        </a:xfrm>
      </p:grpSpPr>
      <p:sp>
        <p:nvSpPr>
          <p:cNvPr id="4" name="Rectangle 3"/>
          <p:cNvSpPr/>
          <p:nvPr userDrawn="1"/>
        </p:nvSpPr>
        <p:spPr>
          <a:xfrm>
            <a:off x="152400" y="152400"/>
            <a:ext cx="8839200" cy="5753100"/>
          </a:xfrm>
          <a:prstGeom prst="rect">
            <a:avLst/>
          </a:prstGeom>
          <a:blipFill dpi="0" rotWithShape="1">
            <a:blip r:embed="rId2"/>
            <a:srcRect/>
            <a:tile tx="0" ty="0" sx="100000" sy="100000" flip="none" algn="tl"/>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1"/>
          <p:cNvGrpSpPr>
            <a:grpSpLocks/>
          </p:cNvGrpSpPr>
          <p:nvPr userDrawn="1"/>
        </p:nvGrpSpPr>
        <p:grpSpPr bwMode="auto">
          <a:xfrm>
            <a:off x="339725" y="339725"/>
            <a:ext cx="1260475" cy="1260475"/>
            <a:chOff x="228600" y="228600"/>
            <a:chExt cx="1260000" cy="1260000"/>
          </a:xfrm>
        </p:grpSpPr>
        <p:sp>
          <p:nvSpPr>
            <p:cNvPr id="6" name="Oval 5"/>
            <p:cNvSpPr/>
            <p:nvPr userDrawn="1"/>
          </p:nvSpPr>
          <p:spPr>
            <a:xfrm>
              <a:off x="228600" y="228600"/>
              <a:ext cx="1260000" cy="1260000"/>
            </a:xfrm>
            <a:prstGeom prst="ellipse">
              <a:avLst/>
            </a:prstGeom>
            <a:solidFill>
              <a:srgbClr val="CF1C21"/>
            </a:solidFill>
            <a:ln w="31750">
              <a:solidFill>
                <a:schemeClr val="bg1"/>
              </a:solidFill>
              <a:roun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extBox 6"/>
            <p:cNvSpPr txBox="1"/>
            <p:nvPr userDrawn="1"/>
          </p:nvSpPr>
          <p:spPr>
            <a:xfrm>
              <a:off x="282555" y="625325"/>
              <a:ext cx="1144157" cy="461789"/>
            </a:xfrm>
            <a:prstGeom prst="rect">
              <a:avLst/>
            </a:prstGeom>
            <a:noFill/>
          </p:spPr>
          <p:txBody>
            <a:bodyPr lIns="0" tIns="0" rIns="0" bIns="0">
              <a:spAutoFit/>
            </a:bodyPr>
            <a:lstStyle/>
            <a:p>
              <a:pPr algn="ctr" fontAlgn="auto">
                <a:spcBef>
                  <a:spcPts val="0"/>
                </a:spcBef>
                <a:spcAft>
                  <a:spcPts val="0"/>
                </a:spcAft>
                <a:defRPr/>
              </a:pPr>
              <a:r>
                <a:rPr lang="en-US" sz="1000" b="1" dirty="0">
                  <a:solidFill>
                    <a:schemeClr val="bg1"/>
                  </a:solidFill>
                  <a:latin typeface="Arial" pitchFamily="34" charset="0"/>
                  <a:cs typeface="Arial" pitchFamily="34" charset="0"/>
                </a:rPr>
                <a:t>Presentation title</a:t>
              </a:r>
            </a:p>
            <a:p>
              <a:pPr algn="ctr" fontAlgn="auto">
                <a:spcBef>
                  <a:spcPts val="0"/>
                </a:spcBef>
                <a:spcAft>
                  <a:spcPts val="0"/>
                </a:spcAft>
                <a:defRPr/>
              </a:pPr>
              <a:r>
                <a:rPr lang="en-US" sz="1000" b="1" dirty="0" smtClean="0">
                  <a:solidFill>
                    <a:schemeClr val="bg1"/>
                  </a:solidFill>
                  <a:latin typeface="Arial" pitchFamily="34" charset="0"/>
                  <a:cs typeface="Arial" pitchFamily="34" charset="0"/>
                </a:rPr>
                <a:t>at-a-glance info</a:t>
              </a:r>
            </a:p>
            <a:p>
              <a:pPr algn="ctr" fontAlgn="auto">
                <a:spcBef>
                  <a:spcPts val="0"/>
                </a:spcBef>
                <a:spcAft>
                  <a:spcPts val="0"/>
                </a:spcAft>
                <a:defRPr/>
              </a:pPr>
              <a:r>
                <a:rPr lang="en-US" sz="1000" b="1" dirty="0" smtClean="0">
                  <a:solidFill>
                    <a:schemeClr val="bg1"/>
                  </a:solidFill>
                  <a:latin typeface="Arial" pitchFamily="34" charset="0"/>
                  <a:cs typeface="Arial" pitchFamily="34" charset="0"/>
                </a:rPr>
                <a:t>(</a:t>
              </a:r>
              <a:r>
                <a:rPr lang="en-US" sz="1000" b="1" dirty="0">
                  <a:solidFill>
                    <a:schemeClr val="bg1"/>
                  </a:solidFill>
                  <a:latin typeface="Arial" pitchFamily="34" charset="0"/>
                  <a:cs typeface="Arial" pitchFamily="34" charset="0"/>
                </a:rPr>
                <a:t>in slide master)</a:t>
              </a:r>
            </a:p>
          </p:txBody>
        </p:sp>
      </p:grpSp>
      <p:sp>
        <p:nvSpPr>
          <p:cNvPr id="2" name="Title 1"/>
          <p:cNvSpPr>
            <a:spLocks noGrp="1"/>
          </p:cNvSpPr>
          <p:nvPr>
            <p:ph type="ctrTitle"/>
          </p:nvPr>
        </p:nvSpPr>
        <p:spPr>
          <a:xfrm>
            <a:off x="990600" y="2819400"/>
            <a:ext cx="7239000" cy="647591"/>
          </a:xfrm>
        </p:spPr>
        <p:txBody>
          <a:bodyPr/>
          <a:lstStyle>
            <a:lvl1pPr algn="r">
              <a:defRPr b="1">
                <a:solidFill>
                  <a:schemeClr val="bg1"/>
                </a:solidFill>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990600" y="3886200"/>
            <a:ext cx="7239000" cy="1752600"/>
          </a:xfrm>
        </p:spPr>
        <p:txBody>
          <a:bodyPr>
            <a:normAutofit/>
          </a:bodyPr>
          <a:lstStyle>
            <a:lvl1pPr marL="0" indent="0" algn="r">
              <a:buNone/>
              <a:defRPr sz="2400" b="1">
                <a:solidFill>
                  <a:srgbClr val="541818"/>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203634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4" name="Straight Connector 3"/>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Title 5"/>
          <p:cNvSpPr>
            <a:spLocks noGrp="1"/>
          </p:cNvSpPr>
          <p:nvPr>
            <p:ph type="title"/>
          </p:nvPr>
        </p:nvSpPr>
        <p:spPr/>
        <p:txBody>
          <a:bodyPr/>
          <a:lstStyle/>
          <a:p>
            <a:r>
              <a:rPr lang="en-US" smtClean="0"/>
              <a:t>Click to edit Master title style</a:t>
            </a:r>
            <a:endParaRPr lang="nb-NO"/>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cxnSp>
        <p:nvCxnSpPr>
          <p:cNvPr id="6" name="Straight Connector 5"/>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Chart Placeholder 3"/>
          <p:cNvSpPr>
            <a:spLocks noGrp="1"/>
          </p:cNvSpPr>
          <p:nvPr>
            <p:ph type="chart" sz="quarter" idx="10"/>
          </p:nvPr>
        </p:nvSpPr>
        <p:spPr>
          <a:xfrm>
            <a:off x="457200" y="1676400"/>
            <a:ext cx="3352800" cy="4191000"/>
          </a:xfrm>
        </p:spPr>
        <p:txBody>
          <a:bodyPr rtlCol="0">
            <a:normAutofit/>
          </a:bodyPr>
          <a:lstStyle/>
          <a:p>
            <a:pPr lvl="0"/>
            <a:endParaRPr lang="en-GB" noProof="0" dirty="0"/>
          </a:p>
        </p:txBody>
      </p:sp>
      <p:sp>
        <p:nvSpPr>
          <p:cNvPr id="5" name="Title 4"/>
          <p:cNvSpPr>
            <a:spLocks noGrp="1"/>
          </p:cNvSpPr>
          <p:nvPr>
            <p:ph type="title"/>
          </p:nvPr>
        </p:nvSpPr>
        <p:spPr/>
        <p:txBody>
          <a:bodyPr/>
          <a:lstStyle/>
          <a:p>
            <a:r>
              <a:rPr lang="en-US" dirty="0" smtClean="0"/>
              <a:t>Click to edit Master title style</a:t>
            </a:r>
            <a:endParaRPr lang="en-GB" dirty="0"/>
          </a:p>
        </p:txBody>
      </p:sp>
      <p:sp>
        <p:nvSpPr>
          <p:cNvPr id="7" name="Text Placeholder 6"/>
          <p:cNvSpPr>
            <a:spLocks noGrp="1"/>
          </p:cNvSpPr>
          <p:nvPr>
            <p:ph type="body" sz="quarter" idx="11"/>
          </p:nvPr>
        </p:nvSpPr>
        <p:spPr>
          <a:xfrm>
            <a:off x="3959770" y="1676400"/>
            <a:ext cx="4724400" cy="4191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cxnSp>
        <p:nvCxnSpPr>
          <p:cNvPr id="5" name="Straight Connector 4"/>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smtClean="0"/>
              <a:t>Click to edit Master title style</a:t>
            </a:r>
            <a:endParaRPr lang="en-GB" dirty="0"/>
          </a:p>
        </p:txBody>
      </p:sp>
      <p:sp>
        <p:nvSpPr>
          <p:cNvPr id="4" name="Picture Placeholder 3"/>
          <p:cNvSpPr>
            <a:spLocks noGrp="1"/>
          </p:cNvSpPr>
          <p:nvPr>
            <p:ph type="pic" sz="quarter" idx="10"/>
          </p:nvPr>
        </p:nvSpPr>
        <p:spPr>
          <a:xfrm>
            <a:off x="1828800" y="2895600"/>
            <a:ext cx="6858000" cy="2971800"/>
          </a:xfrm>
        </p:spPr>
        <p:txBody>
          <a:bodyPr rtlCol="0">
            <a:normAutofit/>
          </a:bodyPr>
          <a:lstStyle/>
          <a:p>
            <a:pPr lvl="0"/>
            <a:endParaRPr lang="en-GB" noProof="0" dirty="0"/>
          </a:p>
        </p:txBody>
      </p:sp>
      <p:sp>
        <p:nvSpPr>
          <p:cNvPr id="6" name="Text Placeholder 5"/>
          <p:cNvSpPr>
            <a:spLocks noGrp="1"/>
          </p:cNvSpPr>
          <p:nvPr>
            <p:ph type="body" sz="quarter" idx="11"/>
          </p:nvPr>
        </p:nvSpPr>
        <p:spPr>
          <a:xfrm>
            <a:off x="1828800" y="1631732"/>
            <a:ext cx="6858000" cy="1143000"/>
          </a:xfrm>
        </p:spPr>
        <p:txBody>
          <a:bodyPr/>
          <a:lstStyle/>
          <a:p>
            <a:pPr lvl="0"/>
            <a:r>
              <a:rPr lang="en-US" dirty="0"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457200" y="1676400"/>
            <a:ext cx="4038600" cy="4191000"/>
          </a:xfrm>
        </p:spPr>
        <p:txBody>
          <a:bodyPr/>
          <a:lstStyle>
            <a:lvl1pPr>
              <a:defRPr sz="22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76400"/>
            <a:ext cx="4038600" cy="4191000"/>
          </a:xfrm>
        </p:spPr>
        <p:txBody>
          <a:bodyPr/>
          <a:lstStyle>
            <a:lvl1pPr>
              <a:defRPr sz="22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en-US" dirty="0" smtClean="0"/>
              <a:t>Click to edit Master title style</a:t>
            </a:r>
            <a:endParaRPr lang="en-GB" dirty="0"/>
          </a:p>
        </p:txBody>
      </p:sp>
      <p:sp>
        <p:nvSpPr>
          <p:cNvPr id="3" name="Text Placeholder 2"/>
          <p:cNvSpPr>
            <a:spLocks noGrp="1"/>
          </p:cNvSpPr>
          <p:nvPr>
            <p:ph type="body" idx="1"/>
          </p:nvPr>
        </p:nvSpPr>
        <p:spPr>
          <a:xfrm>
            <a:off x="457200" y="1676399"/>
            <a:ext cx="4040188" cy="574675"/>
          </a:xfrm>
        </p:spPr>
        <p:txBody>
          <a:bodyPr anchor="ct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251075"/>
            <a:ext cx="4040188" cy="3616325"/>
          </a:xfrm>
        </p:spPr>
        <p:txBody>
          <a:bodyPr/>
          <a:lstStyle>
            <a:lvl1pPr>
              <a:defRPr sz="22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Text Placeholder 4"/>
          <p:cNvSpPr>
            <a:spLocks noGrp="1"/>
          </p:cNvSpPr>
          <p:nvPr>
            <p:ph type="body" sz="quarter" idx="3"/>
          </p:nvPr>
        </p:nvSpPr>
        <p:spPr>
          <a:xfrm>
            <a:off x="4645025" y="1676399"/>
            <a:ext cx="4041775" cy="574675"/>
          </a:xfrm>
        </p:spPr>
        <p:txBody>
          <a:bodyPr anchor="ct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251075"/>
            <a:ext cx="4041775" cy="3616325"/>
          </a:xfrm>
        </p:spPr>
        <p:txBody>
          <a:bodyPr/>
          <a:lstStyle>
            <a:lvl1pPr>
              <a:defRPr sz="22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End contact Layout">
    <p:spTree>
      <p:nvGrpSpPr>
        <p:cNvPr id="1" name=""/>
        <p:cNvGrpSpPr/>
        <p:nvPr/>
      </p:nvGrpSpPr>
      <p:grpSpPr>
        <a:xfrm>
          <a:off x="0" y="0"/>
          <a:ext cx="0" cy="0"/>
          <a:chOff x="0" y="0"/>
          <a:chExt cx="0" cy="0"/>
        </a:xfrm>
      </p:grpSpPr>
      <p:grpSp>
        <p:nvGrpSpPr>
          <p:cNvPr id="2" name="Group 7"/>
          <p:cNvGrpSpPr>
            <a:grpSpLocks/>
          </p:cNvGrpSpPr>
          <p:nvPr userDrawn="1"/>
        </p:nvGrpSpPr>
        <p:grpSpPr bwMode="auto">
          <a:xfrm>
            <a:off x="152400" y="152400"/>
            <a:ext cx="8839200" cy="6553200"/>
            <a:chOff x="152400" y="76200"/>
            <a:chExt cx="8839200" cy="6553200"/>
          </a:xfrm>
        </p:grpSpPr>
        <p:sp>
          <p:nvSpPr>
            <p:cNvPr id="3" name="Rectangle 2"/>
            <p:cNvSpPr/>
            <p:nvPr userDrawn="1"/>
          </p:nvSpPr>
          <p:spPr>
            <a:xfrm>
              <a:off x="152400" y="76200"/>
              <a:ext cx="8839200" cy="6553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Rectangle 3"/>
            <p:cNvSpPr/>
            <p:nvPr userDrawn="1"/>
          </p:nvSpPr>
          <p:spPr>
            <a:xfrm>
              <a:off x="152400" y="76200"/>
              <a:ext cx="8839200" cy="5029200"/>
            </a:xfrm>
            <a:prstGeom prst="rect">
              <a:avLst/>
            </a:prstGeom>
            <a:solidFill>
              <a:srgbClr val="CF1C2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extBox 4"/>
            <p:cNvSpPr txBox="1"/>
            <p:nvPr userDrawn="1"/>
          </p:nvSpPr>
          <p:spPr>
            <a:xfrm>
              <a:off x="533400" y="498474"/>
              <a:ext cx="4724400" cy="4411464"/>
            </a:xfrm>
            <a:prstGeom prst="rect">
              <a:avLst/>
            </a:prstGeom>
            <a:noFill/>
            <a:ln>
              <a:noFill/>
            </a:ln>
          </p:spPr>
          <p:txBody>
            <a:bodyPr wrap="square" lIns="0" tIns="0" rIns="0" bIns="0">
              <a:spAutoFit/>
            </a:bodyPr>
            <a:lstStyle/>
            <a:p>
              <a:pPr fontAlgn="auto">
                <a:spcBef>
                  <a:spcPts val="0"/>
                </a:spcBef>
                <a:spcAft>
                  <a:spcPts val="0"/>
                </a:spcAft>
                <a:defRPr/>
              </a:pPr>
              <a:r>
                <a:rPr lang="en-US" sz="1900" b="0" baseline="30000" dirty="0">
                  <a:solidFill>
                    <a:schemeClr val="bg1">
                      <a:lumMod val="85000"/>
                    </a:schemeClr>
                  </a:solidFill>
                  <a:latin typeface="Arial" pitchFamily="34" charset="0"/>
                  <a:cs typeface="Arial" pitchFamily="34" charset="0"/>
                </a:rPr>
                <a:t>FOR FURTHER INFORMATION ON </a:t>
              </a:r>
              <a:r>
                <a:rPr lang="en-US" sz="1900" b="1" baseline="30000" dirty="0" smtClean="0">
                  <a:solidFill>
                    <a:schemeClr val="bg1">
                      <a:lumMod val="85000"/>
                    </a:schemeClr>
                  </a:solidFill>
                  <a:latin typeface="Arial" pitchFamily="34" charset="0"/>
                  <a:cs typeface="Arial" pitchFamily="34" charset="0"/>
                </a:rPr>
                <a:t>SHELTER &amp; SETTLEMENT, </a:t>
              </a:r>
              <a:r>
                <a:rPr lang="en-US" sz="1900" b="0" baseline="30000" dirty="0">
                  <a:solidFill>
                    <a:schemeClr val="bg1">
                      <a:lumMod val="85000"/>
                    </a:schemeClr>
                  </a:solidFill>
                  <a:latin typeface="Arial" pitchFamily="34" charset="0"/>
                  <a:cs typeface="Arial" pitchFamily="34" charset="0"/>
                </a:rPr>
                <a:t>PLEASE CONTACT:</a:t>
              </a:r>
            </a:p>
            <a:p>
              <a:pPr fontAlgn="auto">
                <a:spcBef>
                  <a:spcPts val="0"/>
                </a:spcBef>
                <a:spcAft>
                  <a:spcPts val="0"/>
                </a:spcAft>
                <a:defRPr/>
              </a:pPr>
              <a:endParaRPr lang="en-US" sz="2000" b="1" baseline="30000" dirty="0">
                <a:solidFill>
                  <a:schemeClr val="bg1"/>
                </a:solidFill>
                <a:latin typeface="Arial" pitchFamily="34" charset="0"/>
                <a:cs typeface="Arial" pitchFamily="34" charset="0"/>
              </a:endParaRPr>
            </a:p>
            <a:p>
              <a:pPr fontAlgn="auto">
                <a:spcBef>
                  <a:spcPts val="0"/>
                </a:spcBef>
                <a:spcAft>
                  <a:spcPts val="0"/>
                </a:spcAft>
                <a:defRPr/>
              </a:pPr>
              <a:r>
                <a:rPr lang="en-US" sz="2000" b="0" baseline="30000" dirty="0">
                  <a:solidFill>
                    <a:schemeClr val="bg1"/>
                  </a:solidFill>
                  <a:latin typeface="Arial" pitchFamily="34" charset="0"/>
                  <a:cs typeface="Arial" pitchFamily="34" charset="0"/>
                </a:rPr>
                <a:t>IFRC </a:t>
              </a:r>
              <a:r>
                <a:rPr lang="en-US" sz="2000" b="0" baseline="30000" dirty="0" smtClean="0">
                  <a:solidFill>
                    <a:schemeClr val="bg1"/>
                  </a:solidFill>
                  <a:latin typeface="Arial" pitchFamily="34" charset="0"/>
                  <a:cs typeface="Arial" pitchFamily="34" charset="0"/>
                </a:rPr>
                <a:t>SHELTER &amp; SETTLEMENT </a:t>
              </a:r>
              <a:r>
                <a:rPr lang="en-US" sz="2000" b="0" baseline="30000" dirty="0">
                  <a:solidFill>
                    <a:schemeClr val="bg1"/>
                  </a:solidFill>
                  <a:latin typeface="Arial" pitchFamily="34" charset="0"/>
                  <a:cs typeface="Arial" pitchFamily="34" charset="0"/>
                </a:rPr>
                <a:t>DEPARTMENT</a:t>
              </a:r>
            </a:p>
            <a:p>
              <a:pPr fontAlgn="auto">
                <a:spcBef>
                  <a:spcPts val="0"/>
                </a:spcBef>
                <a:spcAft>
                  <a:spcPts val="0"/>
                </a:spcAft>
                <a:defRPr/>
              </a:pPr>
              <a:r>
                <a:rPr lang="en-US" sz="2000" b="1" baseline="30000" dirty="0" smtClean="0">
                  <a:solidFill>
                    <a:schemeClr val="bg1"/>
                  </a:solidFill>
                  <a:latin typeface="Arial" pitchFamily="34" charset="0"/>
                  <a:cs typeface="Arial" pitchFamily="34" charset="0"/>
                </a:rPr>
                <a:t>MIGUEL URQUIA, </a:t>
              </a:r>
              <a:r>
                <a:rPr lang="en-US" sz="2000" b="0" baseline="30000" dirty="0" smtClean="0">
                  <a:solidFill>
                    <a:schemeClr val="bg1"/>
                  </a:solidFill>
                  <a:latin typeface="Arial" pitchFamily="34" charset="0"/>
                  <a:cs typeface="Arial" pitchFamily="34" charset="0"/>
                </a:rPr>
                <a:t>ShelterCoordination &amp; training</a:t>
              </a:r>
              <a:r>
                <a:rPr lang="en-US" sz="2000" b="1" baseline="30000" dirty="0">
                  <a:solidFill>
                    <a:schemeClr val="bg1"/>
                  </a:solidFill>
                  <a:latin typeface="Arial" pitchFamily="34" charset="0"/>
                  <a:cs typeface="Arial" pitchFamily="34" charset="0"/>
                </a:rPr>
                <a:t/>
              </a:r>
              <a:br>
                <a:rPr lang="en-US" sz="2000" b="1" baseline="30000" dirty="0">
                  <a:solidFill>
                    <a:schemeClr val="bg1"/>
                  </a:solidFill>
                  <a:latin typeface="Arial" pitchFamily="34" charset="0"/>
                  <a:cs typeface="Arial" pitchFamily="34" charset="0"/>
                </a:rPr>
              </a:br>
              <a:r>
                <a:rPr lang="en-US" sz="2000" b="0" baseline="30000" dirty="0">
                  <a:solidFill>
                    <a:schemeClr val="bg1"/>
                  </a:solidFill>
                  <a:latin typeface="Arial" pitchFamily="34" charset="0"/>
                  <a:cs typeface="Arial" pitchFamily="34" charset="0"/>
                </a:rPr>
                <a:t>TEL. : </a:t>
              </a:r>
              <a:r>
                <a:rPr lang="en-US" sz="2000" b="1" baseline="30000" dirty="0">
                  <a:solidFill>
                    <a:schemeClr val="bg1"/>
                  </a:solidFill>
                  <a:latin typeface="Arial" pitchFamily="34" charset="0"/>
                  <a:cs typeface="Arial" pitchFamily="34" charset="0"/>
                </a:rPr>
                <a:t>+41 022 </a:t>
              </a:r>
              <a:r>
                <a:rPr lang="en-US" sz="2000" b="1" baseline="30000" dirty="0" smtClean="0">
                  <a:solidFill>
                    <a:schemeClr val="bg1"/>
                  </a:solidFill>
                  <a:latin typeface="Arial" pitchFamily="34" charset="0"/>
                  <a:cs typeface="Arial" pitchFamily="34" charset="0"/>
                </a:rPr>
                <a:t>730 4562</a:t>
              </a:r>
              <a:endParaRPr lang="en-US" sz="2000" b="1" baseline="30000" dirty="0">
                <a:solidFill>
                  <a:schemeClr val="bg1"/>
                </a:solidFill>
                <a:latin typeface="Arial" pitchFamily="34" charset="0"/>
                <a:cs typeface="Arial" pitchFamily="34" charset="0"/>
              </a:endParaRPr>
            </a:p>
            <a:p>
              <a:pPr fontAlgn="auto">
                <a:spcBef>
                  <a:spcPts val="0"/>
                </a:spcBef>
                <a:spcAft>
                  <a:spcPts val="0"/>
                </a:spcAft>
                <a:defRPr/>
              </a:pPr>
              <a:r>
                <a:rPr lang="en-US" sz="2000" b="0" baseline="30000" dirty="0">
                  <a:solidFill>
                    <a:schemeClr val="bg1"/>
                  </a:solidFill>
                  <a:latin typeface="Arial" pitchFamily="34" charset="0"/>
                  <a:cs typeface="Arial" pitchFamily="34" charset="0"/>
                </a:rPr>
                <a:t>EMAIL</a:t>
              </a:r>
              <a:r>
                <a:rPr lang="en-US" sz="2000" b="0" baseline="30000" dirty="0" smtClean="0">
                  <a:solidFill>
                    <a:schemeClr val="bg1"/>
                  </a:solidFill>
                  <a:latin typeface="Arial" pitchFamily="34" charset="0"/>
                  <a:cs typeface="Arial" pitchFamily="34" charset="0"/>
                </a:rPr>
                <a:t>:</a:t>
              </a:r>
              <a:r>
                <a:rPr lang="en-US" sz="2000" b="1" baseline="30000" dirty="0" smtClean="0">
                  <a:solidFill>
                    <a:schemeClr val="bg1"/>
                  </a:solidFill>
                  <a:latin typeface="Arial" pitchFamily="34" charset="0"/>
                  <a:cs typeface="Arial" pitchFamily="34" charset="0"/>
                </a:rPr>
                <a:t> miguel.urquia@ifrc.org</a:t>
              </a:r>
            </a:p>
            <a:p>
              <a:pPr fontAlgn="auto">
                <a:spcBef>
                  <a:spcPts val="0"/>
                </a:spcBef>
                <a:spcAft>
                  <a:spcPts val="0"/>
                </a:spcAft>
                <a:defRPr/>
              </a:pPr>
              <a:endParaRPr lang="en-US" sz="500" b="1" kern="1200" baseline="30000" dirty="0" smtClean="0">
                <a:solidFill>
                  <a:schemeClr val="bg1"/>
                </a:solidFill>
                <a:latin typeface="Arial" pitchFamily="34" charset="0"/>
                <a:ea typeface="+mn-ea"/>
                <a:cs typeface="Arial" pitchFamily="34" charset="0"/>
              </a:endParaRPr>
            </a:p>
            <a:p>
              <a:pPr fontAlgn="auto">
                <a:spcBef>
                  <a:spcPts val="0"/>
                </a:spcBef>
                <a:spcAft>
                  <a:spcPts val="0"/>
                </a:spcAft>
                <a:defRPr/>
              </a:pPr>
              <a:r>
                <a:rPr lang="en-US" sz="2000" b="1" baseline="30000" dirty="0" smtClean="0">
                  <a:solidFill>
                    <a:schemeClr val="bg1"/>
                  </a:solidFill>
                  <a:latin typeface="Arial" pitchFamily="34" charset="0"/>
                  <a:cs typeface="Arial" pitchFamily="34" charset="0"/>
                </a:rPr>
                <a:t>MARTA PEÑA, </a:t>
              </a:r>
              <a:r>
                <a:rPr lang="en-US" sz="2000" b="0" baseline="30000" dirty="0" smtClean="0">
                  <a:solidFill>
                    <a:schemeClr val="bg1"/>
                  </a:solidFill>
                  <a:latin typeface="Arial" pitchFamily="34" charset="0"/>
                  <a:cs typeface="Arial" pitchFamily="34" charset="0"/>
                </a:rPr>
                <a:t>Operations support &amp;training/Europe Zone</a:t>
              </a:r>
              <a:r>
                <a:rPr lang="en-US" sz="2000" b="1" baseline="30000" dirty="0" smtClean="0">
                  <a:solidFill>
                    <a:schemeClr val="bg1"/>
                  </a:solidFill>
                  <a:latin typeface="Arial" pitchFamily="34" charset="0"/>
                  <a:cs typeface="Arial" pitchFamily="34" charset="0"/>
                </a:rPr>
                <a:t/>
              </a:r>
              <a:br>
                <a:rPr lang="en-US" sz="2000" b="1" baseline="30000" dirty="0" smtClean="0">
                  <a:solidFill>
                    <a:schemeClr val="bg1"/>
                  </a:solidFill>
                  <a:latin typeface="Arial" pitchFamily="34" charset="0"/>
                  <a:cs typeface="Arial" pitchFamily="34" charset="0"/>
                </a:rPr>
              </a:br>
              <a:r>
                <a:rPr lang="en-US" sz="2000" b="0" baseline="30000" dirty="0" smtClean="0">
                  <a:solidFill>
                    <a:schemeClr val="bg1"/>
                  </a:solidFill>
                  <a:latin typeface="Arial" pitchFamily="34" charset="0"/>
                  <a:cs typeface="Arial" pitchFamily="34" charset="0"/>
                </a:rPr>
                <a:t>TEL. : </a:t>
              </a:r>
              <a:r>
                <a:rPr lang="en-US" sz="2000" b="1" baseline="30000" dirty="0" smtClean="0">
                  <a:solidFill>
                    <a:schemeClr val="bg1"/>
                  </a:solidFill>
                  <a:latin typeface="Arial" pitchFamily="34" charset="0"/>
                  <a:cs typeface="Arial" pitchFamily="34" charset="0"/>
                </a:rPr>
                <a:t>+41 022 730 4328</a:t>
              </a:r>
            </a:p>
            <a:p>
              <a:pPr fontAlgn="auto">
                <a:spcBef>
                  <a:spcPts val="0"/>
                </a:spcBef>
                <a:spcAft>
                  <a:spcPts val="0"/>
                </a:spcAft>
                <a:defRPr/>
              </a:pPr>
              <a:r>
                <a:rPr lang="en-US" sz="2000" b="0" baseline="30000" dirty="0" smtClean="0">
                  <a:solidFill>
                    <a:schemeClr val="bg1"/>
                  </a:solidFill>
                  <a:latin typeface="Arial" pitchFamily="34" charset="0"/>
                  <a:cs typeface="Arial" pitchFamily="34" charset="0"/>
                </a:rPr>
                <a:t>EMAIL:</a:t>
              </a:r>
              <a:r>
                <a:rPr lang="en-US" sz="2000" b="1" baseline="30000" dirty="0" smtClean="0">
                  <a:solidFill>
                    <a:schemeClr val="bg1"/>
                  </a:solidFill>
                  <a:latin typeface="Arial" pitchFamily="34" charset="0"/>
                  <a:cs typeface="Arial" pitchFamily="34" charset="0"/>
                </a:rPr>
                <a:t> marta.pena@ifrc.org</a:t>
              </a:r>
              <a:endParaRPr lang="en-US" sz="2000" b="1" baseline="30000" dirty="0">
                <a:solidFill>
                  <a:schemeClr val="bg1"/>
                </a:solidFill>
                <a:latin typeface="Arial" pitchFamily="34" charset="0"/>
                <a:cs typeface="Arial" pitchFamily="34" charset="0"/>
              </a:endParaRPr>
            </a:p>
            <a:p>
              <a:pPr fontAlgn="auto">
                <a:spcBef>
                  <a:spcPts val="0"/>
                </a:spcBef>
                <a:spcAft>
                  <a:spcPts val="0"/>
                </a:spcAft>
                <a:defRPr/>
              </a:pPr>
              <a:endParaRPr lang="en-US" sz="1800" b="0" baseline="30000" dirty="0" smtClean="0">
                <a:solidFill>
                  <a:schemeClr val="bg1">
                    <a:lumMod val="75000"/>
                  </a:schemeClr>
                </a:solidFill>
                <a:latin typeface="Arial" pitchFamily="34" charset="0"/>
                <a:cs typeface="Arial" pitchFamily="34" charset="0"/>
              </a:endParaRPr>
            </a:p>
            <a:p>
              <a:pPr fontAlgn="auto">
                <a:spcBef>
                  <a:spcPts val="0"/>
                </a:spcBef>
                <a:spcAft>
                  <a:spcPts val="0"/>
                </a:spcAft>
                <a:defRPr/>
              </a:pPr>
              <a:endParaRPr lang="en-US" sz="1800" b="0" baseline="30000" dirty="0">
                <a:solidFill>
                  <a:schemeClr val="bg1">
                    <a:lumMod val="75000"/>
                  </a:schemeClr>
                </a:solidFill>
                <a:latin typeface="Arial" pitchFamily="34" charset="0"/>
                <a:cs typeface="Arial" pitchFamily="34" charset="0"/>
              </a:endParaRP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THIS PRESENTATION IS PUBLISHED BY</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INTERNATIONAL FEDERATION OF </a:t>
              </a:r>
              <a:br>
                <a:rPr lang="en-US" sz="1800" b="0" baseline="30000" dirty="0">
                  <a:solidFill>
                    <a:schemeClr val="bg1">
                      <a:lumMod val="85000"/>
                    </a:schemeClr>
                  </a:solidFill>
                  <a:latin typeface="Arial" pitchFamily="34" charset="0"/>
                  <a:cs typeface="Arial" pitchFamily="34" charset="0"/>
                </a:rPr>
              </a:br>
              <a:r>
                <a:rPr lang="en-US" sz="1800" b="0" baseline="30000" dirty="0">
                  <a:solidFill>
                    <a:schemeClr val="bg1">
                      <a:lumMod val="85000"/>
                    </a:schemeClr>
                  </a:solidFill>
                  <a:latin typeface="Arial" pitchFamily="34" charset="0"/>
                  <a:cs typeface="Arial" pitchFamily="34" charset="0"/>
                </a:rPr>
                <a:t>RED CROSS AND RED CRESCENT SOCIETIES</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P.O. BOX 372</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CH-1211 GENEVA 19</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SWITZERLAND</a:t>
              </a:r>
            </a:p>
            <a:p>
              <a:pPr fontAlgn="auto">
                <a:spcBef>
                  <a:spcPts val="0"/>
                </a:spcBef>
                <a:spcAft>
                  <a:spcPts val="0"/>
                </a:spcAft>
                <a:defRPr/>
              </a:pPr>
              <a:endParaRPr lang="en-US" sz="1800" b="0" baseline="30000" dirty="0">
                <a:solidFill>
                  <a:schemeClr val="bg1">
                    <a:lumMod val="85000"/>
                  </a:schemeClr>
                </a:solidFill>
                <a:latin typeface="Arial" pitchFamily="34" charset="0"/>
                <a:cs typeface="Arial" pitchFamily="34" charset="0"/>
              </a:endParaRP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TEL.: +41 22 730 42 22</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FAX.: +41 22 733 03 95</a:t>
              </a:r>
              <a:endParaRPr lang="en-US" sz="1800" b="0" dirty="0">
                <a:solidFill>
                  <a:schemeClr val="bg1">
                    <a:lumMod val="85000"/>
                  </a:schemeClr>
                </a:solidFill>
                <a:latin typeface="Arial" pitchFamily="34" charset="0"/>
                <a:cs typeface="Arial" pitchFamily="34" charset="0"/>
              </a:endParaRPr>
            </a:p>
          </p:txBody>
        </p:sp>
        <p:pic>
          <p:nvPicPr>
            <p:cNvPr id="6" name="Picture 15" descr="SLCM-icons logo-EN.jpg"/>
            <p:cNvPicPr>
              <a:picLocks noChangeAspect="1"/>
            </p:cNvPicPr>
            <p:nvPr userDrawn="1"/>
          </p:nvPicPr>
          <p:blipFill>
            <a:blip r:embed="rId2" cstate="email"/>
            <a:srcRect/>
            <a:stretch>
              <a:fillRect/>
            </a:stretch>
          </p:blipFill>
          <p:spPr bwMode="auto">
            <a:xfrm>
              <a:off x="457200" y="5486400"/>
              <a:ext cx="1905000" cy="983078"/>
            </a:xfrm>
            <a:prstGeom prst="rect">
              <a:avLst/>
            </a:prstGeom>
            <a:noFill/>
            <a:ln w="9525">
              <a:noFill/>
              <a:miter lim="800000"/>
              <a:headEnd/>
              <a:tailEnd/>
            </a:ln>
          </p:spPr>
        </p:pic>
        <p:pic>
          <p:nvPicPr>
            <p:cNvPr id="7" name="Picture 16" descr="IFRC_logo_EN.jpg"/>
            <p:cNvPicPr>
              <a:picLocks noChangeAspect="1"/>
            </p:cNvPicPr>
            <p:nvPr userDrawn="1"/>
          </p:nvPicPr>
          <p:blipFill>
            <a:blip r:embed="rId3" cstate="email"/>
            <a:srcRect/>
            <a:stretch>
              <a:fillRect/>
            </a:stretch>
          </p:blipFill>
          <p:spPr bwMode="auto">
            <a:xfrm>
              <a:off x="5715000" y="6096000"/>
              <a:ext cx="3157728" cy="295815"/>
            </a:xfrm>
            <a:prstGeom prst="rect">
              <a:avLst/>
            </a:prstGeom>
            <a:noFill/>
            <a:ln w="9525">
              <a:noFill/>
              <a:miter lim="800000"/>
              <a:headEnd/>
              <a:tailEnd/>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smtClean="0"/>
              <a:t>Click to edit Master title style</a:t>
            </a:r>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1828800" y="350838"/>
            <a:ext cx="6858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br>
              <a:rPr lang="en-US" dirty="0" smtClean="0"/>
            </a:br>
            <a:r>
              <a:rPr lang="en-US" dirty="0" smtClean="0"/>
              <a:t>(possible two lines)</a:t>
            </a:r>
            <a:endParaRPr lang="en-GB" dirty="0" smtClean="0"/>
          </a:p>
        </p:txBody>
      </p:sp>
      <p:sp>
        <p:nvSpPr>
          <p:cNvPr id="1028" name="Text Placeholder 2"/>
          <p:cNvSpPr>
            <a:spLocks noGrp="1"/>
          </p:cNvSpPr>
          <p:nvPr>
            <p:ph type="body" idx="1"/>
          </p:nvPr>
        </p:nvSpPr>
        <p:spPr bwMode="auto">
          <a:xfrm>
            <a:off x="1828800" y="1676400"/>
            <a:ext cx="68580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sp>
        <p:nvSpPr>
          <p:cNvPr id="11" name="Oval 10"/>
          <p:cNvSpPr/>
          <p:nvPr userDrawn="1"/>
        </p:nvSpPr>
        <p:spPr bwMode="auto">
          <a:xfrm>
            <a:off x="339725" y="339725"/>
            <a:ext cx="1260475" cy="1260475"/>
          </a:xfrm>
          <a:prstGeom prst="ellipse">
            <a:avLst/>
          </a:prstGeom>
          <a:solidFill>
            <a:srgbClr val="CF1C21"/>
          </a:solidFill>
          <a:ln w="31750">
            <a:solidFill>
              <a:schemeClr val="bg1"/>
            </a:solidFill>
            <a:roun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TextBox 11"/>
          <p:cNvSpPr txBox="1"/>
          <p:nvPr userDrawn="1"/>
        </p:nvSpPr>
        <p:spPr bwMode="auto">
          <a:xfrm>
            <a:off x="312526" y="555938"/>
            <a:ext cx="1314872" cy="677108"/>
          </a:xfrm>
          <a:prstGeom prst="rect">
            <a:avLst/>
          </a:prstGeom>
          <a:noFill/>
        </p:spPr>
        <p:txBody>
          <a:bodyPr wrap="square" lIns="0" tIns="0" rIns="0" bIns="0">
            <a:spAutoFit/>
          </a:bodyPr>
          <a:lstStyle/>
          <a:p>
            <a:pPr algn="ctr" fontAlgn="auto">
              <a:spcBef>
                <a:spcPts val="0"/>
              </a:spcBef>
              <a:spcAft>
                <a:spcPts val="0"/>
              </a:spcAft>
              <a:defRPr/>
            </a:pPr>
            <a:r>
              <a:rPr lang="ar-LB" sz="1100" b="1" i="0" baseline="0" dirty="0" smtClean="0">
                <a:solidFill>
                  <a:schemeClr val="bg1"/>
                </a:solidFill>
                <a:latin typeface="Arial" pitchFamily="34" charset="0"/>
                <a:cs typeface="Arial" pitchFamily="34" charset="0"/>
              </a:rPr>
              <a:t>تدريب</a:t>
            </a:r>
          </a:p>
          <a:p>
            <a:pPr algn="ctr" fontAlgn="auto">
              <a:spcBef>
                <a:spcPts val="0"/>
              </a:spcBef>
              <a:spcAft>
                <a:spcPts val="0"/>
              </a:spcAft>
              <a:defRPr/>
            </a:pPr>
            <a:r>
              <a:rPr lang="ar-LB" sz="1100" b="1" i="0" baseline="0" dirty="0" smtClean="0">
                <a:solidFill>
                  <a:schemeClr val="bg1"/>
                </a:solidFill>
                <a:latin typeface="Arial" pitchFamily="34" charset="0"/>
                <a:cs typeface="Arial" pitchFamily="34" charset="0"/>
              </a:rPr>
              <a:t>الجميع تحت سقف واحد: أماكن اللجوء والاستيطان الدامجة للإعاقة</a:t>
            </a:r>
          </a:p>
        </p:txBody>
      </p:sp>
      <p:grpSp>
        <p:nvGrpSpPr>
          <p:cNvPr id="13" name="Group 14"/>
          <p:cNvGrpSpPr>
            <a:grpSpLocks/>
          </p:cNvGrpSpPr>
          <p:nvPr userDrawn="1"/>
        </p:nvGrpSpPr>
        <p:grpSpPr bwMode="auto">
          <a:xfrm>
            <a:off x="152400" y="5943600"/>
            <a:ext cx="8839200" cy="787400"/>
            <a:chOff x="152400" y="5918015"/>
            <a:chExt cx="8839200" cy="787585"/>
          </a:xfrm>
        </p:grpSpPr>
        <p:sp>
          <p:nvSpPr>
            <p:cNvPr id="14" name="Rectangle 13"/>
            <p:cNvSpPr/>
            <p:nvPr userDrawn="1"/>
          </p:nvSpPr>
          <p:spPr bwMode="auto">
            <a:xfrm>
              <a:off x="152400" y="5918015"/>
              <a:ext cx="8839200" cy="787585"/>
            </a:xfrm>
            <a:prstGeom prst="rect">
              <a:avLst/>
            </a:prstGeom>
            <a:solidFill>
              <a:srgbClr val="DB0000"/>
            </a:solidFill>
            <a:ln w="9525" cap="flat" cmpd="sng" algn="ctr">
              <a:solidFill>
                <a:schemeClr val="bg1"/>
              </a:solidFill>
              <a:prstDash val="solid"/>
              <a:round/>
              <a:headEnd type="none" w="med" len="med"/>
              <a:tailEnd type="none" w="med" len="med"/>
            </a:ln>
            <a:effectLst/>
          </p:spPr>
          <p:txBody>
            <a:bodyPr/>
            <a:lstStyle/>
            <a:p>
              <a:pPr marL="342900" indent="-342900" fontAlgn="auto">
                <a:spcBef>
                  <a:spcPct val="20000"/>
                </a:spcBef>
                <a:spcAft>
                  <a:spcPts val="0"/>
                </a:spcAft>
                <a:buFontTx/>
                <a:buChar char="•"/>
                <a:defRPr/>
              </a:pPr>
              <a:endParaRPr lang="en-US" sz="3200"/>
            </a:p>
          </p:txBody>
        </p:sp>
        <p:sp>
          <p:nvSpPr>
            <p:cNvPr id="15" name="TextBox 14"/>
            <p:cNvSpPr txBox="1"/>
            <p:nvPr userDrawn="1"/>
          </p:nvSpPr>
          <p:spPr bwMode="auto">
            <a:xfrm>
              <a:off x="5652120" y="6118718"/>
              <a:ext cx="3124200" cy="369974"/>
            </a:xfrm>
            <a:prstGeom prst="rect">
              <a:avLst/>
            </a:prstGeom>
            <a:noFill/>
          </p:spPr>
          <p:txBody>
            <a:bodyPr lIns="0" tIns="0" rIns="0" bIns="0">
              <a:spAutoFit/>
            </a:bodyPr>
            <a:lstStyle/>
            <a:p>
              <a:pPr algn="r" rtl="1" fontAlgn="auto">
                <a:spcBef>
                  <a:spcPts val="0"/>
                </a:spcBef>
                <a:spcAft>
                  <a:spcPts val="0"/>
                </a:spcAft>
                <a:defRPr/>
              </a:pPr>
              <a:r>
                <a:rPr lang="en-US" sz="1200" b="1" dirty="0">
                  <a:solidFill>
                    <a:srgbClr val="551C15"/>
                  </a:solidFill>
                  <a:latin typeface="Arial Rounded MT Bold" pitchFamily="-110" charset="0"/>
                  <a:ea typeface="Arial Rounded MT Bold" pitchFamily="-110" charset="0"/>
                  <a:cs typeface="Arial Rounded MT Bold" pitchFamily="-110" charset="0"/>
                </a:rPr>
                <a:t>www.ifrc.org</a:t>
              </a:r>
            </a:p>
            <a:p>
              <a:pPr algn="r" rtl="1" fontAlgn="auto">
                <a:spcBef>
                  <a:spcPts val="0"/>
                </a:spcBef>
                <a:spcAft>
                  <a:spcPts val="0"/>
                </a:spcAft>
                <a:defRPr/>
              </a:pPr>
              <a:r>
                <a:rPr lang="ar-LB" sz="1200" b="1" dirty="0" smtClean="0">
                  <a:solidFill>
                    <a:schemeClr val="bg1"/>
                  </a:solidFill>
                  <a:latin typeface="Arial Rounded MT Bold" pitchFamily="-110" charset="0"/>
                  <a:ea typeface="Arial Rounded MT Bold" pitchFamily="-110" charset="0"/>
                  <a:cs typeface="Arial Rounded MT Bold" pitchFamily="-110" charset="0"/>
                </a:rPr>
                <a:t>إنقاذ الأرواح وتغيير العقول.</a:t>
              </a:r>
              <a:endParaRPr lang="en-US" sz="1200" dirty="0">
                <a:solidFill>
                  <a:schemeClr val="bg1"/>
                </a:solidFill>
                <a:latin typeface="Arial Rounded MT Bold" pitchFamily="-110" charset="0"/>
                <a:ea typeface="Arial Rounded MT Bold" pitchFamily="-110" charset="0"/>
                <a:cs typeface="Arial Rounded MT Bold" pitchFamily="-110" charset="0"/>
              </a:endParaRPr>
            </a:p>
          </p:txBody>
        </p:sp>
        <p:pic>
          <p:nvPicPr>
            <p:cNvPr id="16" name="Picture 14" descr="IFRC_logo_EN.gif"/>
            <p:cNvPicPr>
              <a:picLocks noChangeAspect="1"/>
            </p:cNvPicPr>
            <p:nvPr userDrawn="1"/>
          </p:nvPicPr>
          <p:blipFill>
            <a:blip r:embed="rId13" cstate="email"/>
            <a:srcRect/>
            <a:stretch>
              <a:fillRect/>
            </a:stretch>
          </p:blipFill>
          <p:spPr bwMode="auto">
            <a:xfrm>
              <a:off x="348192" y="6184564"/>
              <a:ext cx="3225331" cy="304800"/>
            </a:xfrm>
            <a:prstGeom prst="rect">
              <a:avLst/>
            </a:prstGeom>
            <a:noFill/>
            <a:ln w="9525">
              <a:noFill/>
              <a:miter lim="800000"/>
              <a:headEnd/>
              <a:tailEnd/>
            </a:ln>
          </p:spPr>
        </p:pic>
      </p:grpSp>
    </p:spTree>
  </p:cSld>
  <p:clrMap bg1="lt1" tx1="dk1" bg2="lt2" tx2="dk2" accent1="accent1" accent2="accent2" accent3="accent3" accent4="accent4" accent5="accent5" accent6="accent6" hlink="hlink" folHlink="folHlink"/>
  <p:sldLayoutIdLst>
    <p:sldLayoutId id="2147483721" r:id="rId1"/>
    <p:sldLayoutId id="214748373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iming>
    <p:tnLst>
      <p:par>
        <p:cTn id="1" dur="indefinite" restart="never" nodeType="tmRoot"/>
      </p:par>
    </p:tnLst>
  </p:timing>
  <p:txStyles>
    <p:titleStyle>
      <a:lvl1pPr algn="l" rtl="0" eaLnBrk="0" fontAlgn="base" hangingPunct="0">
        <a:spcBef>
          <a:spcPct val="0"/>
        </a:spcBef>
        <a:spcAft>
          <a:spcPct val="0"/>
        </a:spcAft>
        <a:defRPr sz="2600" b="1" i="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2600" b="1" i="1">
          <a:solidFill>
            <a:schemeClr val="tx1"/>
          </a:solidFill>
          <a:latin typeface="Arial" pitchFamily="34" charset="0"/>
          <a:cs typeface="Arial" pitchFamily="34" charset="0"/>
        </a:defRPr>
      </a:lvl2pPr>
      <a:lvl3pPr algn="l" rtl="0" eaLnBrk="0" fontAlgn="base" hangingPunct="0">
        <a:spcBef>
          <a:spcPct val="0"/>
        </a:spcBef>
        <a:spcAft>
          <a:spcPct val="0"/>
        </a:spcAft>
        <a:defRPr sz="2600" b="1" i="1">
          <a:solidFill>
            <a:schemeClr val="tx1"/>
          </a:solidFill>
          <a:latin typeface="Arial" pitchFamily="34" charset="0"/>
          <a:cs typeface="Arial" pitchFamily="34" charset="0"/>
        </a:defRPr>
      </a:lvl3pPr>
      <a:lvl4pPr algn="l" rtl="0" eaLnBrk="0" fontAlgn="base" hangingPunct="0">
        <a:spcBef>
          <a:spcPct val="0"/>
        </a:spcBef>
        <a:spcAft>
          <a:spcPct val="0"/>
        </a:spcAft>
        <a:defRPr sz="2600" b="1" i="1">
          <a:solidFill>
            <a:schemeClr val="tx1"/>
          </a:solidFill>
          <a:latin typeface="Arial" pitchFamily="34" charset="0"/>
          <a:cs typeface="Arial" pitchFamily="34" charset="0"/>
        </a:defRPr>
      </a:lvl4pPr>
      <a:lvl5pPr algn="l" rtl="0" eaLnBrk="0" fontAlgn="base" hangingPunct="0">
        <a:spcBef>
          <a:spcPct val="0"/>
        </a:spcBef>
        <a:spcAft>
          <a:spcPct val="0"/>
        </a:spcAft>
        <a:defRPr sz="2600" b="1" i="1">
          <a:solidFill>
            <a:schemeClr val="tx1"/>
          </a:solidFill>
          <a:latin typeface="Arial" pitchFamily="34" charset="0"/>
          <a:cs typeface="Arial" pitchFamily="34" charset="0"/>
        </a:defRPr>
      </a:lvl5pPr>
      <a:lvl6pPr marL="457200" algn="l" rtl="0" fontAlgn="base">
        <a:spcBef>
          <a:spcPct val="0"/>
        </a:spcBef>
        <a:spcAft>
          <a:spcPct val="0"/>
        </a:spcAft>
        <a:defRPr sz="2600" b="1" i="1">
          <a:solidFill>
            <a:schemeClr val="tx1"/>
          </a:solidFill>
          <a:latin typeface="Arial" pitchFamily="34" charset="0"/>
          <a:cs typeface="Arial" pitchFamily="34" charset="0"/>
        </a:defRPr>
      </a:lvl6pPr>
      <a:lvl7pPr marL="914400" algn="l" rtl="0" fontAlgn="base">
        <a:spcBef>
          <a:spcPct val="0"/>
        </a:spcBef>
        <a:spcAft>
          <a:spcPct val="0"/>
        </a:spcAft>
        <a:defRPr sz="2600" b="1" i="1">
          <a:solidFill>
            <a:schemeClr val="tx1"/>
          </a:solidFill>
          <a:latin typeface="Arial" pitchFamily="34" charset="0"/>
          <a:cs typeface="Arial" pitchFamily="34" charset="0"/>
        </a:defRPr>
      </a:lvl7pPr>
      <a:lvl8pPr marL="1371600" algn="l" rtl="0" fontAlgn="base">
        <a:spcBef>
          <a:spcPct val="0"/>
        </a:spcBef>
        <a:spcAft>
          <a:spcPct val="0"/>
        </a:spcAft>
        <a:defRPr sz="2600" b="1" i="1">
          <a:solidFill>
            <a:schemeClr val="tx1"/>
          </a:solidFill>
          <a:latin typeface="Arial" pitchFamily="34" charset="0"/>
          <a:cs typeface="Arial" pitchFamily="34" charset="0"/>
        </a:defRPr>
      </a:lvl8pPr>
      <a:lvl9pPr marL="1828800" algn="l" rtl="0" fontAlgn="base">
        <a:spcBef>
          <a:spcPct val="0"/>
        </a:spcBef>
        <a:spcAft>
          <a:spcPct val="0"/>
        </a:spcAft>
        <a:defRPr sz="2600" b="1" i="1">
          <a:solidFill>
            <a:schemeClr val="tx1"/>
          </a:solidFill>
          <a:latin typeface="Arial" pitchFamily="34" charset="0"/>
          <a:cs typeface="Arial" pitchFamily="34" charset="0"/>
        </a:defRPr>
      </a:lvl9pPr>
    </p:titleStyle>
    <p:bodyStyle>
      <a:lvl1pPr marL="273050" indent="-273050" algn="l" rtl="0" eaLnBrk="0" fontAlgn="base" hangingPunct="0">
        <a:spcBef>
          <a:spcPct val="20000"/>
        </a:spcBef>
        <a:spcAft>
          <a:spcPct val="0"/>
        </a:spcAft>
        <a:buClr>
          <a:srgbClr val="CF1C21"/>
        </a:buClr>
        <a:buSzPct val="80000"/>
        <a:buFont typeface="Wingdings" pitchFamily="2" charset="2"/>
        <a:buChar char="§"/>
        <a:defRPr sz="2200" kern="1200">
          <a:solidFill>
            <a:schemeClr val="tx1"/>
          </a:solidFill>
          <a:latin typeface="Arial" pitchFamily="34" charset="0"/>
          <a:ea typeface="+mn-ea"/>
          <a:cs typeface="Arial" pitchFamily="34" charset="0"/>
        </a:defRPr>
      </a:lvl1pPr>
      <a:lvl2pPr marL="450850" indent="-177800" algn="l" rtl="0" eaLnBrk="0" fontAlgn="base" hangingPunct="0">
        <a:spcBef>
          <a:spcPct val="20000"/>
        </a:spcBef>
        <a:spcAft>
          <a:spcPct val="0"/>
        </a:spcAft>
        <a:buClr>
          <a:srgbClr val="CF1C21"/>
        </a:buClr>
        <a:buSzPct val="80000"/>
        <a:buFont typeface="Wingdings" pitchFamily="2" charset="2"/>
        <a:buChar char="§"/>
        <a:defRPr sz="2000" kern="1200">
          <a:solidFill>
            <a:schemeClr val="tx1"/>
          </a:solidFill>
          <a:latin typeface="Arial" pitchFamily="34" charset="0"/>
          <a:ea typeface="+mn-ea"/>
          <a:cs typeface="Arial" pitchFamily="34" charset="0"/>
        </a:defRPr>
      </a:lvl2pPr>
      <a:lvl3pPr marL="627063" indent="-176213" algn="l" rtl="0" eaLnBrk="0" fontAlgn="base" hangingPunct="0">
        <a:spcBef>
          <a:spcPct val="20000"/>
        </a:spcBef>
        <a:spcAft>
          <a:spcPct val="0"/>
        </a:spcAft>
        <a:buClr>
          <a:srgbClr val="CF1C21"/>
        </a:buClr>
        <a:buSzPct val="80000"/>
        <a:buFont typeface="Wingdings" pitchFamily="2" charset="2"/>
        <a:buChar char="§"/>
        <a:defRPr sz="2000" kern="1200">
          <a:solidFill>
            <a:schemeClr val="tx1"/>
          </a:solidFill>
          <a:latin typeface="Arial" pitchFamily="34" charset="0"/>
          <a:ea typeface="+mn-ea"/>
          <a:cs typeface="Arial" pitchFamily="34" charset="0"/>
        </a:defRPr>
      </a:lvl3pPr>
      <a:lvl4pPr marL="627063" indent="-176213" algn="l" rtl="0" eaLnBrk="0" fontAlgn="base" hangingPunct="0">
        <a:spcBef>
          <a:spcPct val="20000"/>
        </a:spcBef>
        <a:spcAft>
          <a:spcPct val="0"/>
        </a:spcAft>
        <a:buClr>
          <a:srgbClr val="CF1C21"/>
        </a:buClr>
        <a:buSzPct val="80000"/>
        <a:buFont typeface="Wingdings" pitchFamily="2" charset="2"/>
        <a:buChar char="§"/>
        <a:defRPr sz="2000" kern="1200">
          <a:solidFill>
            <a:schemeClr val="tx1"/>
          </a:solidFill>
          <a:latin typeface="Arial" pitchFamily="34" charset="0"/>
          <a:ea typeface="+mn-ea"/>
          <a:cs typeface="Arial" pitchFamily="34" charset="0"/>
        </a:defRPr>
      </a:lvl4pPr>
      <a:lvl5pPr marL="627063" indent="-176213" algn="l" rtl="0" eaLnBrk="0" fontAlgn="base" hangingPunct="0">
        <a:spcBef>
          <a:spcPct val="20000"/>
        </a:spcBef>
        <a:spcAft>
          <a:spcPct val="0"/>
        </a:spcAft>
        <a:buClr>
          <a:srgbClr val="CF1C21"/>
        </a:buClr>
        <a:buSzPct val="80000"/>
        <a:buFont typeface="Wingdings" pitchFamily="2" charset="2"/>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customXml" Target="../ink/ink1.xml"/><Relationship Id="rId7" Type="http://schemas.openxmlformats.org/officeDocument/2006/relationships/customXml" Target="../ink/ink3.xml"/><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19.emf"/><Relationship Id="rId5" Type="http://schemas.openxmlformats.org/officeDocument/2006/relationships/customXml" Target="../ink/ink2.xml"/><Relationship Id="rId4" Type="http://schemas.openxmlformats.org/officeDocument/2006/relationships/image" Target="../media/image18.emf"/></Relationships>
</file>

<file path=ppt/slides/_rels/slide24.xml.rels><?xml version="1.0" encoding="UTF-8" standalone="yes"?>
<Relationships xmlns="http://schemas.openxmlformats.org/package/2006/relationships"><Relationship Id="rId3" Type="http://schemas.openxmlformats.org/officeDocument/2006/relationships/customXml" Target="../ink/ink4.xml"/><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22.emf"/><Relationship Id="rId5" Type="http://schemas.openxmlformats.org/officeDocument/2006/relationships/customXml" Target="../ink/ink5.xml"/><Relationship Id="rId4" Type="http://schemas.openxmlformats.org/officeDocument/2006/relationships/image" Target="../media/image19.emf"/></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customXml" Target="../ink/ink6.xml"/><Relationship Id="rId7" Type="http://schemas.openxmlformats.org/officeDocument/2006/relationships/customXml" Target="../ink/ink8.xml"/><Relationship Id="rId12" Type="http://schemas.openxmlformats.org/officeDocument/2006/relationships/image" Target="../media/image32.emf"/><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29.emf"/><Relationship Id="rId11" Type="http://schemas.openxmlformats.org/officeDocument/2006/relationships/customXml" Target="../ink/ink10.xml"/><Relationship Id="rId5" Type="http://schemas.openxmlformats.org/officeDocument/2006/relationships/customXml" Target="../ink/ink7.xml"/><Relationship Id="rId10" Type="http://schemas.openxmlformats.org/officeDocument/2006/relationships/image" Target="../media/image31.emf"/><Relationship Id="rId4" Type="http://schemas.openxmlformats.org/officeDocument/2006/relationships/image" Target="../media/image28.emf"/><Relationship Id="rId9" Type="http://schemas.openxmlformats.org/officeDocument/2006/relationships/customXml" Target="../ink/ink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rtl="1"/>
            <a:r>
              <a:rPr lang="en-US" dirty="0"/>
              <a:t>»</a:t>
            </a:r>
            <a:r>
              <a:rPr lang="ar-SA" dirty="0"/>
              <a:t>الجميع تحت سقف واحد</a:t>
            </a:r>
            <a:r>
              <a:rPr lang="en-US" dirty="0"/>
              <a:t>«</a:t>
            </a:r>
          </a:p>
        </p:txBody>
      </p:sp>
      <p:sp>
        <p:nvSpPr>
          <p:cNvPr id="3" name="Subtitle 2"/>
          <p:cNvSpPr>
            <a:spLocks noGrp="1"/>
          </p:cNvSpPr>
          <p:nvPr>
            <p:ph type="subTitle" idx="1"/>
          </p:nvPr>
        </p:nvSpPr>
        <p:spPr/>
        <p:txBody>
          <a:bodyPr/>
          <a:lstStyle/>
          <a:p>
            <a:pPr rtl="1"/>
            <a:r>
              <a:rPr lang="ar-SA" dirty="0"/>
              <a:t>أماكن اللجوء </a:t>
            </a:r>
            <a:endParaRPr lang="en-US" dirty="0" smtClean="0"/>
          </a:p>
          <a:p>
            <a:pPr rtl="1"/>
            <a:r>
              <a:rPr lang="ar-SA" dirty="0" smtClean="0"/>
              <a:t>والاستيطان </a:t>
            </a:r>
            <a:r>
              <a:rPr lang="ar-SA" dirty="0"/>
              <a:t>الدامجة للإعاقة في حالات الطوارئ</a:t>
            </a:r>
            <a:endParaRPr lang="en-US" dirty="0"/>
          </a:p>
        </p:txBody>
      </p:sp>
    </p:spTree>
    <p:extLst>
      <p:ext uri="{BB962C8B-B14F-4D97-AF65-F5344CB8AC3E}">
        <p14:creationId xmlns:p14="http://schemas.microsoft.com/office/powerpoint/2010/main" val="38274909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23"/>
          <p:cNvSpPr/>
          <p:nvPr/>
        </p:nvSpPr>
        <p:spPr>
          <a:xfrm>
            <a:off x="466826" y="1844823"/>
            <a:ext cx="3097062" cy="2130305"/>
          </a:xfrm>
          <a:custGeom>
            <a:avLst/>
            <a:gdLst>
              <a:gd name="connsiteX0" fmla="*/ 0 w 3096344"/>
              <a:gd name="connsiteY0" fmla="*/ 1800200 h 3600400"/>
              <a:gd name="connsiteX1" fmla="*/ 1548172 w 3096344"/>
              <a:gd name="connsiteY1" fmla="*/ 0 h 3600400"/>
              <a:gd name="connsiteX2" fmla="*/ 3096344 w 3096344"/>
              <a:gd name="connsiteY2" fmla="*/ 1800200 h 3600400"/>
              <a:gd name="connsiteX3" fmla="*/ 1548172 w 3096344"/>
              <a:gd name="connsiteY3" fmla="*/ 3600400 h 3600400"/>
              <a:gd name="connsiteX4" fmla="*/ 0 w 3096344"/>
              <a:gd name="connsiteY4" fmla="*/ 1800200 h 3600400"/>
              <a:gd name="connsiteX0" fmla="*/ 104 w 3096448"/>
              <a:gd name="connsiteY0" fmla="*/ 1800200 h 2213374"/>
              <a:gd name="connsiteX1" fmla="*/ 1548276 w 3096448"/>
              <a:gd name="connsiteY1" fmla="*/ 0 h 2213374"/>
              <a:gd name="connsiteX2" fmla="*/ 3096448 w 3096448"/>
              <a:gd name="connsiteY2" fmla="*/ 1800200 h 2213374"/>
              <a:gd name="connsiteX3" fmla="*/ 1608041 w 3096448"/>
              <a:gd name="connsiteY3" fmla="*/ 1681953 h 2213374"/>
              <a:gd name="connsiteX4" fmla="*/ 104 w 3096448"/>
              <a:gd name="connsiteY4" fmla="*/ 1800200 h 2213374"/>
              <a:gd name="connsiteX0" fmla="*/ 104 w 3096448"/>
              <a:gd name="connsiteY0" fmla="*/ 1800200 h 2213374"/>
              <a:gd name="connsiteX1" fmla="*/ 1548276 w 3096448"/>
              <a:gd name="connsiteY1" fmla="*/ 0 h 2213374"/>
              <a:gd name="connsiteX2" fmla="*/ 3096448 w 3096448"/>
              <a:gd name="connsiteY2" fmla="*/ 1800200 h 2213374"/>
              <a:gd name="connsiteX3" fmla="*/ 1608041 w 3096448"/>
              <a:gd name="connsiteY3" fmla="*/ 1681953 h 2213374"/>
              <a:gd name="connsiteX4" fmla="*/ 104 w 3096448"/>
              <a:gd name="connsiteY4" fmla="*/ 1800200 h 2213374"/>
              <a:gd name="connsiteX0" fmla="*/ 104 w 3096809"/>
              <a:gd name="connsiteY0" fmla="*/ 1800200 h 2185735"/>
              <a:gd name="connsiteX1" fmla="*/ 1548276 w 3096809"/>
              <a:gd name="connsiteY1" fmla="*/ 0 h 2185735"/>
              <a:gd name="connsiteX2" fmla="*/ 3096448 w 3096809"/>
              <a:gd name="connsiteY2" fmla="*/ 1800200 h 2185735"/>
              <a:gd name="connsiteX3" fmla="*/ 1608041 w 3096809"/>
              <a:gd name="connsiteY3" fmla="*/ 1681953 h 2185735"/>
              <a:gd name="connsiteX4" fmla="*/ 104 w 3096809"/>
              <a:gd name="connsiteY4" fmla="*/ 1800200 h 2185735"/>
              <a:gd name="connsiteX0" fmla="*/ 63 w 3096768"/>
              <a:gd name="connsiteY0" fmla="*/ 1800200 h 1912917"/>
              <a:gd name="connsiteX1" fmla="*/ 1548235 w 3096768"/>
              <a:gd name="connsiteY1" fmla="*/ 0 h 1912917"/>
              <a:gd name="connsiteX2" fmla="*/ 3096407 w 3096768"/>
              <a:gd name="connsiteY2" fmla="*/ 1800200 h 1912917"/>
              <a:gd name="connsiteX3" fmla="*/ 1608000 w 3096768"/>
              <a:gd name="connsiteY3" fmla="*/ 1681953 h 1912917"/>
              <a:gd name="connsiteX4" fmla="*/ 63 w 3096768"/>
              <a:gd name="connsiteY4" fmla="*/ 1800200 h 1912917"/>
              <a:gd name="connsiteX0" fmla="*/ 187 w 3096892"/>
              <a:gd name="connsiteY0" fmla="*/ 1800200 h 2228053"/>
              <a:gd name="connsiteX1" fmla="*/ 1548359 w 3096892"/>
              <a:gd name="connsiteY1" fmla="*/ 0 h 2228053"/>
              <a:gd name="connsiteX2" fmla="*/ 3096531 w 3096892"/>
              <a:gd name="connsiteY2" fmla="*/ 1800200 h 2228053"/>
              <a:gd name="connsiteX3" fmla="*/ 1608124 w 3096892"/>
              <a:gd name="connsiteY3" fmla="*/ 1681953 h 2228053"/>
              <a:gd name="connsiteX4" fmla="*/ 187 w 3096892"/>
              <a:gd name="connsiteY4" fmla="*/ 1800200 h 2228053"/>
              <a:gd name="connsiteX0" fmla="*/ 238 w 3097062"/>
              <a:gd name="connsiteY0" fmla="*/ 1800200 h 2130305"/>
              <a:gd name="connsiteX1" fmla="*/ 1548410 w 3097062"/>
              <a:gd name="connsiteY1" fmla="*/ 0 h 2130305"/>
              <a:gd name="connsiteX2" fmla="*/ 3096582 w 3097062"/>
              <a:gd name="connsiteY2" fmla="*/ 1800200 h 2130305"/>
              <a:gd name="connsiteX3" fmla="*/ 1608175 w 3097062"/>
              <a:gd name="connsiteY3" fmla="*/ 1681953 h 2130305"/>
              <a:gd name="connsiteX4" fmla="*/ 238 w 3097062"/>
              <a:gd name="connsiteY4" fmla="*/ 1800200 h 2130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062" h="2130305">
                <a:moveTo>
                  <a:pt x="238" y="1800200"/>
                </a:moveTo>
                <a:cubicBezTo>
                  <a:pt x="14184" y="772816"/>
                  <a:pt x="693378" y="0"/>
                  <a:pt x="1548410" y="0"/>
                </a:cubicBezTo>
                <a:cubicBezTo>
                  <a:pt x="2403442" y="0"/>
                  <a:pt x="3096582" y="805977"/>
                  <a:pt x="3096582" y="1800200"/>
                </a:cubicBezTo>
                <a:cubicBezTo>
                  <a:pt x="3114512" y="1808306"/>
                  <a:pt x="2630548" y="2291553"/>
                  <a:pt x="1608175" y="1681953"/>
                </a:cubicBezTo>
                <a:cubicBezTo>
                  <a:pt x="585802" y="1072353"/>
                  <a:pt x="-13708" y="2827584"/>
                  <a:pt x="238" y="1800200"/>
                </a:cubicBezTo>
                <a:close/>
              </a:path>
            </a:pathLst>
          </a:cu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2700000" scaled="1"/>
            <a:tileRect/>
          </a:gra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4" name="Title 3"/>
          <p:cNvSpPr>
            <a:spLocks noGrp="1"/>
          </p:cNvSpPr>
          <p:nvPr>
            <p:ph type="title"/>
          </p:nvPr>
        </p:nvSpPr>
        <p:spPr/>
        <p:txBody>
          <a:bodyPr/>
          <a:lstStyle/>
          <a:p>
            <a:pPr algn="r" rtl="1"/>
            <a:r>
              <a:rPr lang="ar-SA" dirty="0"/>
              <a:t>دامجة للإعاقة </a:t>
            </a:r>
            <a:endParaRPr lang="en-US" dirty="0"/>
          </a:p>
        </p:txBody>
      </p:sp>
      <p:grpSp>
        <p:nvGrpSpPr>
          <p:cNvPr id="2" name="Group 1"/>
          <p:cNvGrpSpPr/>
          <p:nvPr/>
        </p:nvGrpSpPr>
        <p:grpSpPr>
          <a:xfrm>
            <a:off x="826866" y="2357289"/>
            <a:ext cx="1936805" cy="2469480"/>
            <a:chOff x="826866" y="2357289"/>
            <a:chExt cx="1936805" cy="2469480"/>
          </a:xfrm>
        </p:grpSpPr>
        <p:sp>
          <p:nvSpPr>
            <p:cNvPr id="5" name="TextBox 4"/>
            <p:cNvSpPr txBox="1"/>
            <p:nvPr/>
          </p:nvSpPr>
          <p:spPr>
            <a:xfrm>
              <a:off x="1066935" y="2357289"/>
              <a:ext cx="830677" cy="461665"/>
            </a:xfrm>
            <a:prstGeom prst="rect">
              <a:avLst/>
            </a:prstGeom>
            <a:noFill/>
          </p:spPr>
          <p:txBody>
            <a:bodyPr wrap="none" rtlCol="0">
              <a:spAutoFit/>
            </a:bodyPr>
            <a:lstStyle/>
            <a:p>
              <a:pPr algn="r" rtl="1"/>
              <a:r>
                <a:rPr lang="ar-SA" sz="2400" dirty="0" smtClean="0"/>
                <a:t>الحسية</a:t>
              </a:r>
              <a:endParaRPr lang="nb-NO" sz="2200" b="1" dirty="0">
                <a:latin typeface="Arial" panose="020B0604020202020204" pitchFamily="34" charset="0"/>
              </a:endParaRPr>
            </a:p>
          </p:txBody>
        </p:sp>
        <p:sp>
          <p:nvSpPr>
            <p:cNvPr id="6" name="TextBox 5"/>
            <p:cNvSpPr txBox="1"/>
            <p:nvPr/>
          </p:nvSpPr>
          <p:spPr>
            <a:xfrm>
              <a:off x="1828800" y="2897349"/>
              <a:ext cx="934871" cy="461665"/>
            </a:xfrm>
            <a:prstGeom prst="rect">
              <a:avLst/>
            </a:prstGeom>
            <a:noFill/>
          </p:spPr>
          <p:txBody>
            <a:bodyPr wrap="none" rtlCol="0">
              <a:spAutoFit/>
            </a:bodyPr>
            <a:lstStyle/>
            <a:p>
              <a:pPr algn="r" rtl="1"/>
              <a:r>
                <a:rPr lang="ar-SA" sz="2400" dirty="0"/>
                <a:t>الجسدية</a:t>
              </a:r>
              <a:endParaRPr lang="nb-NO" sz="2200" b="1" dirty="0">
                <a:latin typeface="Arial" panose="020B0604020202020204" pitchFamily="34" charset="0"/>
              </a:endParaRPr>
            </a:p>
          </p:txBody>
        </p:sp>
        <p:sp>
          <p:nvSpPr>
            <p:cNvPr id="7" name="TextBox 6"/>
            <p:cNvSpPr txBox="1"/>
            <p:nvPr/>
          </p:nvSpPr>
          <p:spPr>
            <a:xfrm>
              <a:off x="826866" y="3718193"/>
              <a:ext cx="769763" cy="461665"/>
            </a:xfrm>
            <a:prstGeom prst="rect">
              <a:avLst/>
            </a:prstGeom>
            <a:noFill/>
          </p:spPr>
          <p:txBody>
            <a:bodyPr wrap="none" rtlCol="0">
              <a:spAutoFit/>
            </a:bodyPr>
            <a:lstStyle/>
            <a:p>
              <a:pPr algn="r" rtl="1"/>
              <a:r>
                <a:rPr lang="ar-SA" sz="2400" dirty="0"/>
                <a:t>العقلية</a:t>
              </a:r>
              <a:endParaRPr lang="nb-NO" sz="2200" b="1" dirty="0">
                <a:latin typeface="Arial" panose="020B0604020202020204" pitchFamily="34" charset="0"/>
              </a:endParaRPr>
            </a:p>
          </p:txBody>
        </p:sp>
        <p:sp>
          <p:nvSpPr>
            <p:cNvPr id="8" name="TextBox 7"/>
            <p:cNvSpPr txBox="1"/>
            <p:nvPr/>
          </p:nvSpPr>
          <p:spPr>
            <a:xfrm>
              <a:off x="1402930" y="4365104"/>
              <a:ext cx="821059" cy="461665"/>
            </a:xfrm>
            <a:prstGeom prst="rect">
              <a:avLst/>
            </a:prstGeom>
            <a:noFill/>
          </p:spPr>
          <p:txBody>
            <a:bodyPr wrap="none" rtlCol="0">
              <a:spAutoFit/>
            </a:bodyPr>
            <a:lstStyle/>
            <a:p>
              <a:pPr algn="r" rtl="1"/>
              <a:r>
                <a:rPr lang="ar-SA" sz="2400" dirty="0"/>
                <a:t>الذهنية</a:t>
              </a:r>
              <a:endParaRPr lang="nb-NO" sz="2200" b="1" dirty="0">
                <a:latin typeface="Arial" panose="020B0604020202020204" pitchFamily="34" charset="0"/>
              </a:endParaRPr>
            </a:p>
          </p:txBody>
        </p:sp>
      </p:grpSp>
      <p:sp>
        <p:nvSpPr>
          <p:cNvPr id="9" name="Oval 8"/>
          <p:cNvSpPr/>
          <p:nvPr/>
        </p:nvSpPr>
        <p:spPr>
          <a:xfrm>
            <a:off x="466826" y="1844824"/>
            <a:ext cx="3096344" cy="3600400"/>
          </a:xfrm>
          <a:prstGeom prst="ellipse">
            <a:avLst/>
          </a:prstGeom>
          <a:no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1901162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23"/>
          <p:cNvSpPr/>
          <p:nvPr/>
        </p:nvSpPr>
        <p:spPr>
          <a:xfrm>
            <a:off x="466826" y="1844823"/>
            <a:ext cx="3097062" cy="2130305"/>
          </a:xfrm>
          <a:custGeom>
            <a:avLst/>
            <a:gdLst>
              <a:gd name="connsiteX0" fmla="*/ 0 w 3096344"/>
              <a:gd name="connsiteY0" fmla="*/ 1800200 h 3600400"/>
              <a:gd name="connsiteX1" fmla="*/ 1548172 w 3096344"/>
              <a:gd name="connsiteY1" fmla="*/ 0 h 3600400"/>
              <a:gd name="connsiteX2" fmla="*/ 3096344 w 3096344"/>
              <a:gd name="connsiteY2" fmla="*/ 1800200 h 3600400"/>
              <a:gd name="connsiteX3" fmla="*/ 1548172 w 3096344"/>
              <a:gd name="connsiteY3" fmla="*/ 3600400 h 3600400"/>
              <a:gd name="connsiteX4" fmla="*/ 0 w 3096344"/>
              <a:gd name="connsiteY4" fmla="*/ 1800200 h 3600400"/>
              <a:gd name="connsiteX0" fmla="*/ 104 w 3096448"/>
              <a:gd name="connsiteY0" fmla="*/ 1800200 h 2213374"/>
              <a:gd name="connsiteX1" fmla="*/ 1548276 w 3096448"/>
              <a:gd name="connsiteY1" fmla="*/ 0 h 2213374"/>
              <a:gd name="connsiteX2" fmla="*/ 3096448 w 3096448"/>
              <a:gd name="connsiteY2" fmla="*/ 1800200 h 2213374"/>
              <a:gd name="connsiteX3" fmla="*/ 1608041 w 3096448"/>
              <a:gd name="connsiteY3" fmla="*/ 1681953 h 2213374"/>
              <a:gd name="connsiteX4" fmla="*/ 104 w 3096448"/>
              <a:gd name="connsiteY4" fmla="*/ 1800200 h 2213374"/>
              <a:gd name="connsiteX0" fmla="*/ 104 w 3096448"/>
              <a:gd name="connsiteY0" fmla="*/ 1800200 h 2213374"/>
              <a:gd name="connsiteX1" fmla="*/ 1548276 w 3096448"/>
              <a:gd name="connsiteY1" fmla="*/ 0 h 2213374"/>
              <a:gd name="connsiteX2" fmla="*/ 3096448 w 3096448"/>
              <a:gd name="connsiteY2" fmla="*/ 1800200 h 2213374"/>
              <a:gd name="connsiteX3" fmla="*/ 1608041 w 3096448"/>
              <a:gd name="connsiteY3" fmla="*/ 1681953 h 2213374"/>
              <a:gd name="connsiteX4" fmla="*/ 104 w 3096448"/>
              <a:gd name="connsiteY4" fmla="*/ 1800200 h 2213374"/>
              <a:gd name="connsiteX0" fmla="*/ 104 w 3096809"/>
              <a:gd name="connsiteY0" fmla="*/ 1800200 h 2185735"/>
              <a:gd name="connsiteX1" fmla="*/ 1548276 w 3096809"/>
              <a:gd name="connsiteY1" fmla="*/ 0 h 2185735"/>
              <a:gd name="connsiteX2" fmla="*/ 3096448 w 3096809"/>
              <a:gd name="connsiteY2" fmla="*/ 1800200 h 2185735"/>
              <a:gd name="connsiteX3" fmla="*/ 1608041 w 3096809"/>
              <a:gd name="connsiteY3" fmla="*/ 1681953 h 2185735"/>
              <a:gd name="connsiteX4" fmla="*/ 104 w 3096809"/>
              <a:gd name="connsiteY4" fmla="*/ 1800200 h 2185735"/>
              <a:gd name="connsiteX0" fmla="*/ 63 w 3096768"/>
              <a:gd name="connsiteY0" fmla="*/ 1800200 h 1912917"/>
              <a:gd name="connsiteX1" fmla="*/ 1548235 w 3096768"/>
              <a:gd name="connsiteY1" fmla="*/ 0 h 1912917"/>
              <a:gd name="connsiteX2" fmla="*/ 3096407 w 3096768"/>
              <a:gd name="connsiteY2" fmla="*/ 1800200 h 1912917"/>
              <a:gd name="connsiteX3" fmla="*/ 1608000 w 3096768"/>
              <a:gd name="connsiteY3" fmla="*/ 1681953 h 1912917"/>
              <a:gd name="connsiteX4" fmla="*/ 63 w 3096768"/>
              <a:gd name="connsiteY4" fmla="*/ 1800200 h 1912917"/>
              <a:gd name="connsiteX0" fmla="*/ 187 w 3096892"/>
              <a:gd name="connsiteY0" fmla="*/ 1800200 h 2228053"/>
              <a:gd name="connsiteX1" fmla="*/ 1548359 w 3096892"/>
              <a:gd name="connsiteY1" fmla="*/ 0 h 2228053"/>
              <a:gd name="connsiteX2" fmla="*/ 3096531 w 3096892"/>
              <a:gd name="connsiteY2" fmla="*/ 1800200 h 2228053"/>
              <a:gd name="connsiteX3" fmla="*/ 1608124 w 3096892"/>
              <a:gd name="connsiteY3" fmla="*/ 1681953 h 2228053"/>
              <a:gd name="connsiteX4" fmla="*/ 187 w 3096892"/>
              <a:gd name="connsiteY4" fmla="*/ 1800200 h 2228053"/>
              <a:gd name="connsiteX0" fmla="*/ 238 w 3097062"/>
              <a:gd name="connsiteY0" fmla="*/ 1800200 h 2130305"/>
              <a:gd name="connsiteX1" fmla="*/ 1548410 w 3097062"/>
              <a:gd name="connsiteY1" fmla="*/ 0 h 2130305"/>
              <a:gd name="connsiteX2" fmla="*/ 3096582 w 3097062"/>
              <a:gd name="connsiteY2" fmla="*/ 1800200 h 2130305"/>
              <a:gd name="connsiteX3" fmla="*/ 1608175 w 3097062"/>
              <a:gd name="connsiteY3" fmla="*/ 1681953 h 2130305"/>
              <a:gd name="connsiteX4" fmla="*/ 238 w 3097062"/>
              <a:gd name="connsiteY4" fmla="*/ 1800200 h 2130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062" h="2130305">
                <a:moveTo>
                  <a:pt x="238" y="1800200"/>
                </a:moveTo>
                <a:cubicBezTo>
                  <a:pt x="14184" y="772816"/>
                  <a:pt x="693378" y="0"/>
                  <a:pt x="1548410" y="0"/>
                </a:cubicBezTo>
                <a:cubicBezTo>
                  <a:pt x="2403442" y="0"/>
                  <a:pt x="3096582" y="805977"/>
                  <a:pt x="3096582" y="1800200"/>
                </a:cubicBezTo>
                <a:cubicBezTo>
                  <a:pt x="3114512" y="1808306"/>
                  <a:pt x="2630548" y="2291553"/>
                  <a:pt x="1608175" y="1681953"/>
                </a:cubicBezTo>
                <a:cubicBezTo>
                  <a:pt x="585802" y="1072353"/>
                  <a:pt x="-13708" y="2827584"/>
                  <a:pt x="238" y="1800200"/>
                </a:cubicBezTo>
                <a:close/>
              </a:path>
            </a:pathLst>
          </a:cu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2700000" scaled="1"/>
            <a:tileRect/>
          </a:gra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4" name="Title 3"/>
          <p:cNvSpPr>
            <a:spLocks noGrp="1"/>
          </p:cNvSpPr>
          <p:nvPr>
            <p:ph type="title"/>
          </p:nvPr>
        </p:nvSpPr>
        <p:spPr/>
        <p:txBody>
          <a:bodyPr/>
          <a:lstStyle/>
          <a:p>
            <a:pPr algn="r" rtl="1"/>
            <a:r>
              <a:rPr lang="ar-SA" dirty="0"/>
              <a:t>دامجة للإعاقة أو دامجة للجميع؟</a:t>
            </a:r>
            <a:endParaRPr lang="en-US" dirty="0"/>
          </a:p>
        </p:txBody>
      </p:sp>
      <p:grpSp>
        <p:nvGrpSpPr>
          <p:cNvPr id="2" name="Group 1"/>
          <p:cNvGrpSpPr/>
          <p:nvPr/>
        </p:nvGrpSpPr>
        <p:grpSpPr>
          <a:xfrm>
            <a:off x="826866" y="2357289"/>
            <a:ext cx="2021765" cy="2808034"/>
            <a:chOff x="826866" y="2357289"/>
            <a:chExt cx="2021765" cy="2808034"/>
          </a:xfrm>
        </p:grpSpPr>
        <p:sp>
          <p:nvSpPr>
            <p:cNvPr id="5" name="TextBox 4"/>
            <p:cNvSpPr txBox="1"/>
            <p:nvPr/>
          </p:nvSpPr>
          <p:spPr>
            <a:xfrm>
              <a:off x="1066935" y="2357289"/>
              <a:ext cx="830677" cy="461665"/>
            </a:xfrm>
            <a:prstGeom prst="rect">
              <a:avLst/>
            </a:prstGeom>
            <a:noFill/>
          </p:spPr>
          <p:txBody>
            <a:bodyPr wrap="none" rtlCol="0">
              <a:spAutoFit/>
            </a:bodyPr>
            <a:lstStyle/>
            <a:p>
              <a:pPr algn="r" rtl="1"/>
              <a:r>
                <a:rPr lang="ar-SA" sz="2400" dirty="0"/>
                <a:t>الحسية</a:t>
              </a:r>
              <a:endParaRPr lang="nb-NO" sz="2200" b="1" dirty="0">
                <a:latin typeface="Arial" panose="020B0604020202020204" pitchFamily="34" charset="0"/>
              </a:endParaRPr>
            </a:p>
          </p:txBody>
        </p:sp>
        <p:sp>
          <p:nvSpPr>
            <p:cNvPr id="6" name="TextBox 5"/>
            <p:cNvSpPr txBox="1"/>
            <p:nvPr/>
          </p:nvSpPr>
          <p:spPr>
            <a:xfrm>
              <a:off x="1828800" y="2897349"/>
              <a:ext cx="1019831" cy="461665"/>
            </a:xfrm>
            <a:prstGeom prst="rect">
              <a:avLst/>
            </a:prstGeom>
            <a:noFill/>
          </p:spPr>
          <p:txBody>
            <a:bodyPr wrap="none" rtlCol="0">
              <a:spAutoFit/>
            </a:bodyPr>
            <a:lstStyle/>
            <a:p>
              <a:pPr algn="r" rtl="1"/>
              <a:r>
                <a:rPr lang="ar-SA" sz="2400" dirty="0"/>
                <a:t>الجسدية </a:t>
              </a:r>
              <a:endParaRPr lang="nb-NO" sz="2200" b="1" dirty="0">
                <a:latin typeface="Arial" panose="020B0604020202020204" pitchFamily="34" charset="0"/>
              </a:endParaRPr>
            </a:p>
          </p:txBody>
        </p:sp>
        <p:sp>
          <p:nvSpPr>
            <p:cNvPr id="7" name="TextBox 6"/>
            <p:cNvSpPr txBox="1"/>
            <p:nvPr/>
          </p:nvSpPr>
          <p:spPr>
            <a:xfrm>
              <a:off x="826866" y="3718193"/>
              <a:ext cx="769763" cy="461665"/>
            </a:xfrm>
            <a:prstGeom prst="rect">
              <a:avLst/>
            </a:prstGeom>
            <a:noFill/>
          </p:spPr>
          <p:txBody>
            <a:bodyPr wrap="none" rtlCol="0">
              <a:spAutoFit/>
            </a:bodyPr>
            <a:lstStyle/>
            <a:p>
              <a:pPr algn="r" rtl="1"/>
              <a:r>
                <a:rPr lang="ar-SA" sz="2400" dirty="0"/>
                <a:t>العقلية</a:t>
              </a:r>
              <a:endParaRPr lang="nb-NO" sz="2200" b="1" dirty="0">
                <a:latin typeface="Arial" panose="020B0604020202020204" pitchFamily="34" charset="0"/>
              </a:endParaRPr>
            </a:p>
          </p:txBody>
        </p:sp>
        <p:sp>
          <p:nvSpPr>
            <p:cNvPr id="8" name="TextBox 7"/>
            <p:cNvSpPr txBox="1"/>
            <p:nvPr/>
          </p:nvSpPr>
          <p:spPr>
            <a:xfrm>
              <a:off x="1402930" y="4365104"/>
              <a:ext cx="821059" cy="800219"/>
            </a:xfrm>
            <a:prstGeom prst="rect">
              <a:avLst/>
            </a:prstGeom>
            <a:noFill/>
          </p:spPr>
          <p:txBody>
            <a:bodyPr wrap="none" rtlCol="0">
              <a:spAutoFit/>
            </a:bodyPr>
            <a:lstStyle/>
            <a:p>
              <a:r>
                <a:rPr lang="ar-SA" sz="2400" dirty="0"/>
                <a:t>الذهنية</a:t>
              </a:r>
              <a:endParaRPr lang="en-US" sz="2400" dirty="0"/>
            </a:p>
            <a:p>
              <a:pPr algn="r" rtl="1"/>
              <a:endParaRPr lang="nb-NO" sz="2200" b="1" dirty="0">
                <a:latin typeface="Arial" panose="020B0604020202020204" pitchFamily="34" charset="0"/>
              </a:endParaRPr>
            </a:p>
          </p:txBody>
        </p:sp>
      </p:grpSp>
      <p:sp>
        <p:nvSpPr>
          <p:cNvPr id="9" name="Oval 8"/>
          <p:cNvSpPr/>
          <p:nvPr/>
        </p:nvSpPr>
        <p:spPr>
          <a:xfrm>
            <a:off x="466826" y="1844824"/>
            <a:ext cx="3096344" cy="3600400"/>
          </a:xfrm>
          <a:prstGeom prst="ellipse">
            <a:avLst/>
          </a:prstGeom>
          <a:no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nvGrpSpPr>
          <p:cNvPr id="3" name="Group 2"/>
          <p:cNvGrpSpPr/>
          <p:nvPr/>
        </p:nvGrpSpPr>
        <p:grpSpPr>
          <a:xfrm>
            <a:off x="3679762" y="1638435"/>
            <a:ext cx="4409440" cy="3980422"/>
            <a:chOff x="3679762" y="1638435"/>
            <a:chExt cx="4409440" cy="3980422"/>
          </a:xfrm>
        </p:grpSpPr>
        <p:sp>
          <p:nvSpPr>
            <p:cNvPr id="10" name="TextBox 9"/>
            <p:cNvSpPr txBox="1"/>
            <p:nvPr/>
          </p:nvSpPr>
          <p:spPr>
            <a:xfrm>
              <a:off x="4086561" y="2419727"/>
              <a:ext cx="1141659" cy="461665"/>
            </a:xfrm>
            <a:prstGeom prst="rect">
              <a:avLst/>
            </a:prstGeom>
            <a:noFill/>
          </p:spPr>
          <p:txBody>
            <a:bodyPr wrap="none" rtlCol="0">
              <a:spAutoFit/>
            </a:bodyPr>
            <a:lstStyle/>
            <a:p>
              <a:pPr rtl="1"/>
              <a:r>
                <a:rPr lang="ar-SA" sz="2400" dirty="0"/>
                <a:t>كبار السن</a:t>
              </a:r>
              <a:endParaRPr lang="en-US" sz="2400" dirty="0"/>
            </a:p>
          </p:txBody>
        </p:sp>
        <p:sp>
          <p:nvSpPr>
            <p:cNvPr id="11" name="TextBox 10"/>
            <p:cNvSpPr txBox="1"/>
            <p:nvPr/>
          </p:nvSpPr>
          <p:spPr>
            <a:xfrm>
              <a:off x="5982506" y="2974977"/>
              <a:ext cx="1635384" cy="461665"/>
            </a:xfrm>
            <a:prstGeom prst="rect">
              <a:avLst/>
            </a:prstGeom>
            <a:noFill/>
          </p:spPr>
          <p:txBody>
            <a:bodyPr wrap="none" rtlCol="0">
              <a:spAutoFit/>
            </a:bodyPr>
            <a:lstStyle/>
            <a:p>
              <a:pPr rtl="1"/>
              <a:r>
                <a:rPr lang="ar-SA" sz="2400" dirty="0"/>
                <a:t>النساء والرجال</a:t>
              </a:r>
              <a:endParaRPr lang="en-US" sz="2400" dirty="0"/>
            </a:p>
          </p:txBody>
        </p:sp>
        <p:sp>
          <p:nvSpPr>
            <p:cNvPr id="12" name="TextBox 11"/>
            <p:cNvSpPr txBox="1"/>
            <p:nvPr/>
          </p:nvSpPr>
          <p:spPr>
            <a:xfrm>
              <a:off x="4687258" y="3069090"/>
              <a:ext cx="841897" cy="461665"/>
            </a:xfrm>
            <a:prstGeom prst="rect">
              <a:avLst/>
            </a:prstGeom>
            <a:noFill/>
          </p:spPr>
          <p:txBody>
            <a:bodyPr wrap="none" rtlCol="0">
              <a:spAutoFit/>
            </a:bodyPr>
            <a:lstStyle/>
            <a:p>
              <a:pPr algn="r" rtl="1"/>
              <a:r>
                <a:rPr lang="ar-SA" sz="2400" dirty="0" smtClean="0"/>
                <a:t>الشباب</a:t>
              </a:r>
              <a:endParaRPr lang="en-US" sz="2400" dirty="0"/>
            </a:p>
          </p:txBody>
        </p:sp>
        <p:sp>
          <p:nvSpPr>
            <p:cNvPr id="13" name="TextBox 12"/>
            <p:cNvSpPr txBox="1"/>
            <p:nvPr/>
          </p:nvSpPr>
          <p:spPr>
            <a:xfrm>
              <a:off x="4542615" y="4451803"/>
              <a:ext cx="954107" cy="430887"/>
            </a:xfrm>
            <a:prstGeom prst="rect">
              <a:avLst/>
            </a:prstGeom>
            <a:noFill/>
          </p:spPr>
          <p:txBody>
            <a:bodyPr wrap="none" rtlCol="0">
              <a:spAutoFit/>
            </a:bodyPr>
            <a:lstStyle/>
            <a:p>
              <a:r>
                <a:rPr lang="nb-NO" sz="2200" b="1" dirty="0" smtClean="0">
                  <a:latin typeface="Arial" panose="020B0604020202020204" pitchFamily="34" charset="0"/>
                </a:rPr>
                <a:t>LGBT</a:t>
              </a:r>
              <a:endParaRPr lang="nb-NO" sz="2200" b="1" dirty="0">
                <a:latin typeface="Arial" panose="020B0604020202020204" pitchFamily="34" charset="0"/>
              </a:endParaRPr>
            </a:p>
          </p:txBody>
        </p:sp>
        <p:sp>
          <p:nvSpPr>
            <p:cNvPr id="14" name="TextBox 13"/>
            <p:cNvSpPr txBox="1"/>
            <p:nvPr/>
          </p:nvSpPr>
          <p:spPr>
            <a:xfrm>
              <a:off x="3679762" y="1638435"/>
              <a:ext cx="1600118" cy="461665"/>
            </a:xfrm>
            <a:prstGeom prst="rect">
              <a:avLst/>
            </a:prstGeom>
            <a:noFill/>
          </p:spPr>
          <p:txBody>
            <a:bodyPr wrap="none" rtlCol="0">
              <a:spAutoFit/>
            </a:bodyPr>
            <a:lstStyle/>
            <a:p>
              <a:pPr rtl="1"/>
              <a:r>
                <a:rPr lang="ar-SA" sz="2400" dirty="0"/>
                <a:t>النساء الحوامل</a:t>
              </a:r>
              <a:endParaRPr lang="en-US" sz="2400" dirty="0"/>
            </a:p>
          </p:txBody>
        </p:sp>
        <p:sp>
          <p:nvSpPr>
            <p:cNvPr id="15" name="TextBox 14"/>
            <p:cNvSpPr txBox="1"/>
            <p:nvPr/>
          </p:nvSpPr>
          <p:spPr>
            <a:xfrm>
              <a:off x="6476260" y="1894727"/>
              <a:ext cx="1612942" cy="461665"/>
            </a:xfrm>
            <a:prstGeom prst="rect">
              <a:avLst/>
            </a:prstGeom>
            <a:noFill/>
          </p:spPr>
          <p:txBody>
            <a:bodyPr wrap="none" rtlCol="0">
              <a:spAutoFit/>
            </a:bodyPr>
            <a:lstStyle/>
            <a:p>
              <a:pPr rtl="1"/>
              <a:r>
                <a:rPr lang="ar-SA" sz="2400" dirty="0"/>
                <a:t>النساء المسنات</a:t>
              </a:r>
              <a:endParaRPr lang="en-US" sz="2400" dirty="0"/>
            </a:p>
          </p:txBody>
        </p:sp>
        <p:sp>
          <p:nvSpPr>
            <p:cNvPr id="16" name="TextBox 15"/>
            <p:cNvSpPr txBox="1"/>
            <p:nvPr/>
          </p:nvSpPr>
          <p:spPr>
            <a:xfrm>
              <a:off x="4281321" y="3776503"/>
              <a:ext cx="901209" cy="461665"/>
            </a:xfrm>
            <a:prstGeom prst="rect">
              <a:avLst/>
            </a:prstGeom>
            <a:noFill/>
          </p:spPr>
          <p:txBody>
            <a:bodyPr wrap="none" rtlCol="0">
              <a:spAutoFit/>
            </a:bodyPr>
            <a:lstStyle/>
            <a:p>
              <a:pPr algn="r" rtl="1"/>
              <a:r>
                <a:rPr lang="ar-SA" sz="2400" dirty="0"/>
                <a:t>الأطفال</a:t>
              </a:r>
              <a:endParaRPr lang="nb-NO" sz="2200" b="1" dirty="0">
                <a:latin typeface="Arial" panose="020B0604020202020204" pitchFamily="34" charset="0"/>
              </a:endParaRPr>
            </a:p>
          </p:txBody>
        </p:sp>
        <p:sp>
          <p:nvSpPr>
            <p:cNvPr id="17" name="TextBox 16"/>
            <p:cNvSpPr txBox="1"/>
            <p:nvPr/>
          </p:nvSpPr>
          <p:spPr>
            <a:xfrm>
              <a:off x="6259701" y="3933056"/>
              <a:ext cx="1643399" cy="461665"/>
            </a:xfrm>
            <a:prstGeom prst="rect">
              <a:avLst/>
            </a:prstGeom>
            <a:noFill/>
          </p:spPr>
          <p:txBody>
            <a:bodyPr wrap="none" rtlCol="0">
              <a:spAutoFit/>
            </a:bodyPr>
            <a:lstStyle/>
            <a:p>
              <a:pPr rtl="1"/>
              <a:r>
                <a:rPr lang="ar-SA" sz="2400" dirty="0"/>
                <a:t>الفتيات والفتيان</a:t>
              </a:r>
              <a:endParaRPr lang="en-US" sz="2400" dirty="0"/>
            </a:p>
          </p:txBody>
        </p:sp>
        <p:sp>
          <p:nvSpPr>
            <p:cNvPr id="19" name="TextBox 18"/>
            <p:cNvSpPr txBox="1"/>
            <p:nvPr/>
          </p:nvSpPr>
          <p:spPr>
            <a:xfrm>
              <a:off x="3941097" y="5157192"/>
              <a:ext cx="1963999" cy="461665"/>
            </a:xfrm>
            <a:prstGeom prst="rect">
              <a:avLst/>
            </a:prstGeom>
            <a:noFill/>
          </p:spPr>
          <p:txBody>
            <a:bodyPr wrap="none" rtlCol="0">
              <a:spAutoFit/>
            </a:bodyPr>
            <a:lstStyle/>
            <a:p>
              <a:pPr rtl="1"/>
              <a:r>
                <a:rPr lang="ar-SA" sz="2400" dirty="0"/>
                <a:t>المجموعات الدينية</a:t>
              </a:r>
              <a:endParaRPr lang="en-US" sz="2400" dirty="0"/>
            </a:p>
          </p:txBody>
        </p:sp>
        <p:sp>
          <p:nvSpPr>
            <p:cNvPr id="20" name="TextBox 19"/>
            <p:cNvSpPr txBox="1"/>
            <p:nvPr/>
          </p:nvSpPr>
          <p:spPr>
            <a:xfrm>
              <a:off x="6611408" y="4730157"/>
              <a:ext cx="926857" cy="461665"/>
            </a:xfrm>
            <a:prstGeom prst="rect">
              <a:avLst/>
            </a:prstGeom>
            <a:noFill/>
          </p:spPr>
          <p:txBody>
            <a:bodyPr wrap="none" rtlCol="0">
              <a:spAutoFit/>
            </a:bodyPr>
            <a:lstStyle/>
            <a:p>
              <a:pPr algn="r" rtl="1"/>
              <a:r>
                <a:rPr lang="ar-SA" sz="2400" dirty="0" smtClean="0"/>
                <a:t>الأقليات</a:t>
              </a:r>
              <a:endParaRPr lang="en-US" sz="2400" dirty="0"/>
            </a:p>
          </p:txBody>
        </p:sp>
      </p:grpSp>
      <p:grpSp>
        <p:nvGrpSpPr>
          <p:cNvPr id="18" name="Group 17"/>
          <p:cNvGrpSpPr/>
          <p:nvPr/>
        </p:nvGrpSpPr>
        <p:grpSpPr>
          <a:xfrm>
            <a:off x="1897612" y="1869268"/>
            <a:ext cx="5183789" cy="3518757"/>
            <a:chOff x="1897612" y="1869268"/>
            <a:chExt cx="5183789" cy="3518757"/>
          </a:xfrm>
        </p:grpSpPr>
        <p:cxnSp>
          <p:nvCxnSpPr>
            <p:cNvPr id="28" name="Straight Connector 27"/>
            <p:cNvCxnSpPr>
              <a:stCxn id="16" idx="1"/>
              <a:endCxn id="6" idx="3"/>
            </p:cNvCxnSpPr>
            <p:nvPr/>
          </p:nvCxnSpPr>
          <p:spPr>
            <a:xfrm flipH="1" flipV="1">
              <a:off x="2848631" y="3128182"/>
              <a:ext cx="1432690" cy="879154"/>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9" name="Straight Connector 28"/>
            <p:cNvCxnSpPr>
              <a:stCxn id="16" idx="1"/>
              <a:endCxn id="8" idx="3"/>
            </p:cNvCxnSpPr>
            <p:nvPr/>
          </p:nvCxnSpPr>
          <p:spPr>
            <a:xfrm flipH="1">
              <a:off x="2223989" y="4007336"/>
              <a:ext cx="2057332" cy="757878"/>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0" name="Straight Connector 29"/>
            <p:cNvCxnSpPr>
              <a:stCxn id="10" idx="1"/>
              <a:endCxn id="5" idx="3"/>
            </p:cNvCxnSpPr>
            <p:nvPr/>
          </p:nvCxnSpPr>
          <p:spPr>
            <a:xfrm flipH="1" flipV="1">
              <a:off x="1897612" y="2588122"/>
              <a:ext cx="2188949" cy="62438"/>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1" name="Straight Connector 30"/>
            <p:cNvCxnSpPr>
              <a:stCxn id="10" idx="1"/>
              <a:endCxn id="6" idx="3"/>
            </p:cNvCxnSpPr>
            <p:nvPr/>
          </p:nvCxnSpPr>
          <p:spPr>
            <a:xfrm flipH="1">
              <a:off x="2848631" y="2650560"/>
              <a:ext cx="1237930" cy="477622"/>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55" name="Straight Connector 54"/>
            <p:cNvCxnSpPr>
              <a:stCxn id="14" idx="1"/>
              <a:endCxn id="6" idx="0"/>
            </p:cNvCxnSpPr>
            <p:nvPr/>
          </p:nvCxnSpPr>
          <p:spPr>
            <a:xfrm flipH="1">
              <a:off x="2338716" y="1869268"/>
              <a:ext cx="1341046" cy="1028081"/>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60" name="Straight Connector 59"/>
            <p:cNvCxnSpPr>
              <a:stCxn id="13" idx="3"/>
              <a:endCxn id="20" idx="1"/>
            </p:cNvCxnSpPr>
            <p:nvPr/>
          </p:nvCxnSpPr>
          <p:spPr>
            <a:xfrm>
              <a:off x="5496722" y="4667247"/>
              <a:ext cx="1114686" cy="293743"/>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69" name="Straight Connector 68"/>
            <p:cNvCxnSpPr>
              <a:stCxn id="19" idx="3"/>
              <a:endCxn id="20" idx="1"/>
            </p:cNvCxnSpPr>
            <p:nvPr/>
          </p:nvCxnSpPr>
          <p:spPr>
            <a:xfrm flipV="1">
              <a:off x="5905096" y="4960990"/>
              <a:ext cx="706312" cy="427035"/>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75" name="Straight Connector 74"/>
            <p:cNvCxnSpPr>
              <a:stCxn id="10" idx="3"/>
              <a:endCxn id="15" idx="1"/>
            </p:cNvCxnSpPr>
            <p:nvPr/>
          </p:nvCxnSpPr>
          <p:spPr>
            <a:xfrm flipV="1">
              <a:off x="5228220" y="2125560"/>
              <a:ext cx="1248040" cy="525000"/>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78" name="Straight Connector 77"/>
            <p:cNvCxnSpPr>
              <a:stCxn id="15" idx="1"/>
              <a:endCxn id="14" idx="3"/>
            </p:cNvCxnSpPr>
            <p:nvPr/>
          </p:nvCxnSpPr>
          <p:spPr>
            <a:xfrm flipH="1" flipV="1">
              <a:off x="5279880" y="1869268"/>
              <a:ext cx="1196380" cy="256292"/>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84" name="Straight Connector 83"/>
            <p:cNvCxnSpPr>
              <a:stCxn id="16" idx="3"/>
              <a:endCxn id="17" idx="1"/>
            </p:cNvCxnSpPr>
            <p:nvPr/>
          </p:nvCxnSpPr>
          <p:spPr>
            <a:xfrm>
              <a:off x="5182530" y="4007336"/>
              <a:ext cx="1077171" cy="156553"/>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87" name="Straight Connector 86"/>
            <p:cNvCxnSpPr>
              <a:stCxn id="12" idx="2"/>
              <a:endCxn id="16" idx="0"/>
            </p:cNvCxnSpPr>
            <p:nvPr/>
          </p:nvCxnSpPr>
          <p:spPr>
            <a:xfrm flipH="1">
              <a:off x="4731926" y="3530755"/>
              <a:ext cx="376281" cy="245748"/>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90" name="Straight Connector 89"/>
            <p:cNvCxnSpPr>
              <a:stCxn id="17" idx="1"/>
              <a:endCxn id="12" idx="2"/>
            </p:cNvCxnSpPr>
            <p:nvPr/>
          </p:nvCxnSpPr>
          <p:spPr>
            <a:xfrm flipH="1" flipV="1">
              <a:off x="5108207" y="3530755"/>
              <a:ext cx="1151494" cy="633134"/>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93" name="Straight Connector 92"/>
            <p:cNvCxnSpPr>
              <a:stCxn id="17" idx="0"/>
              <a:endCxn id="11" idx="2"/>
            </p:cNvCxnSpPr>
            <p:nvPr/>
          </p:nvCxnSpPr>
          <p:spPr>
            <a:xfrm flipH="1" flipV="1">
              <a:off x="6800198" y="3436642"/>
              <a:ext cx="281203" cy="496414"/>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623634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23"/>
          <p:cNvSpPr/>
          <p:nvPr/>
        </p:nvSpPr>
        <p:spPr>
          <a:xfrm>
            <a:off x="466826" y="1844823"/>
            <a:ext cx="3097062" cy="2130305"/>
          </a:xfrm>
          <a:custGeom>
            <a:avLst/>
            <a:gdLst>
              <a:gd name="connsiteX0" fmla="*/ 0 w 3096344"/>
              <a:gd name="connsiteY0" fmla="*/ 1800200 h 3600400"/>
              <a:gd name="connsiteX1" fmla="*/ 1548172 w 3096344"/>
              <a:gd name="connsiteY1" fmla="*/ 0 h 3600400"/>
              <a:gd name="connsiteX2" fmla="*/ 3096344 w 3096344"/>
              <a:gd name="connsiteY2" fmla="*/ 1800200 h 3600400"/>
              <a:gd name="connsiteX3" fmla="*/ 1548172 w 3096344"/>
              <a:gd name="connsiteY3" fmla="*/ 3600400 h 3600400"/>
              <a:gd name="connsiteX4" fmla="*/ 0 w 3096344"/>
              <a:gd name="connsiteY4" fmla="*/ 1800200 h 3600400"/>
              <a:gd name="connsiteX0" fmla="*/ 104 w 3096448"/>
              <a:gd name="connsiteY0" fmla="*/ 1800200 h 2213374"/>
              <a:gd name="connsiteX1" fmla="*/ 1548276 w 3096448"/>
              <a:gd name="connsiteY1" fmla="*/ 0 h 2213374"/>
              <a:gd name="connsiteX2" fmla="*/ 3096448 w 3096448"/>
              <a:gd name="connsiteY2" fmla="*/ 1800200 h 2213374"/>
              <a:gd name="connsiteX3" fmla="*/ 1608041 w 3096448"/>
              <a:gd name="connsiteY3" fmla="*/ 1681953 h 2213374"/>
              <a:gd name="connsiteX4" fmla="*/ 104 w 3096448"/>
              <a:gd name="connsiteY4" fmla="*/ 1800200 h 2213374"/>
              <a:gd name="connsiteX0" fmla="*/ 104 w 3096448"/>
              <a:gd name="connsiteY0" fmla="*/ 1800200 h 2213374"/>
              <a:gd name="connsiteX1" fmla="*/ 1548276 w 3096448"/>
              <a:gd name="connsiteY1" fmla="*/ 0 h 2213374"/>
              <a:gd name="connsiteX2" fmla="*/ 3096448 w 3096448"/>
              <a:gd name="connsiteY2" fmla="*/ 1800200 h 2213374"/>
              <a:gd name="connsiteX3" fmla="*/ 1608041 w 3096448"/>
              <a:gd name="connsiteY3" fmla="*/ 1681953 h 2213374"/>
              <a:gd name="connsiteX4" fmla="*/ 104 w 3096448"/>
              <a:gd name="connsiteY4" fmla="*/ 1800200 h 2213374"/>
              <a:gd name="connsiteX0" fmla="*/ 104 w 3096809"/>
              <a:gd name="connsiteY0" fmla="*/ 1800200 h 2185735"/>
              <a:gd name="connsiteX1" fmla="*/ 1548276 w 3096809"/>
              <a:gd name="connsiteY1" fmla="*/ 0 h 2185735"/>
              <a:gd name="connsiteX2" fmla="*/ 3096448 w 3096809"/>
              <a:gd name="connsiteY2" fmla="*/ 1800200 h 2185735"/>
              <a:gd name="connsiteX3" fmla="*/ 1608041 w 3096809"/>
              <a:gd name="connsiteY3" fmla="*/ 1681953 h 2185735"/>
              <a:gd name="connsiteX4" fmla="*/ 104 w 3096809"/>
              <a:gd name="connsiteY4" fmla="*/ 1800200 h 2185735"/>
              <a:gd name="connsiteX0" fmla="*/ 63 w 3096768"/>
              <a:gd name="connsiteY0" fmla="*/ 1800200 h 1912917"/>
              <a:gd name="connsiteX1" fmla="*/ 1548235 w 3096768"/>
              <a:gd name="connsiteY1" fmla="*/ 0 h 1912917"/>
              <a:gd name="connsiteX2" fmla="*/ 3096407 w 3096768"/>
              <a:gd name="connsiteY2" fmla="*/ 1800200 h 1912917"/>
              <a:gd name="connsiteX3" fmla="*/ 1608000 w 3096768"/>
              <a:gd name="connsiteY3" fmla="*/ 1681953 h 1912917"/>
              <a:gd name="connsiteX4" fmla="*/ 63 w 3096768"/>
              <a:gd name="connsiteY4" fmla="*/ 1800200 h 1912917"/>
              <a:gd name="connsiteX0" fmla="*/ 187 w 3096892"/>
              <a:gd name="connsiteY0" fmla="*/ 1800200 h 2228053"/>
              <a:gd name="connsiteX1" fmla="*/ 1548359 w 3096892"/>
              <a:gd name="connsiteY1" fmla="*/ 0 h 2228053"/>
              <a:gd name="connsiteX2" fmla="*/ 3096531 w 3096892"/>
              <a:gd name="connsiteY2" fmla="*/ 1800200 h 2228053"/>
              <a:gd name="connsiteX3" fmla="*/ 1608124 w 3096892"/>
              <a:gd name="connsiteY3" fmla="*/ 1681953 h 2228053"/>
              <a:gd name="connsiteX4" fmla="*/ 187 w 3096892"/>
              <a:gd name="connsiteY4" fmla="*/ 1800200 h 2228053"/>
              <a:gd name="connsiteX0" fmla="*/ 238 w 3097062"/>
              <a:gd name="connsiteY0" fmla="*/ 1800200 h 2130305"/>
              <a:gd name="connsiteX1" fmla="*/ 1548410 w 3097062"/>
              <a:gd name="connsiteY1" fmla="*/ 0 h 2130305"/>
              <a:gd name="connsiteX2" fmla="*/ 3096582 w 3097062"/>
              <a:gd name="connsiteY2" fmla="*/ 1800200 h 2130305"/>
              <a:gd name="connsiteX3" fmla="*/ 1608175 w 3097062"/>
              <a:gd name="connsiteY3" fmla="*/ 1681953 h 2130305"/>
              <a:gd name="connsiteX4" fmla="*/ 238 w 3097062"/>
              <a:gd name="connsiteY4" fmla="*/ 1800200 h 2130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062" h="2130305">
                <a:moveTo>
                  <a:pt x="238" y="1800200"/>
                </a:moveTo>
                <a:cubicBezTo>
                  <a:pt x="14184" y="772816"/>
                  <a:pt x="693378" y="0"/>
                  <a:pt x="1548410" y="0"/>
                </a:cubicBezTo>
                <a:cubicBezTo>
                  <a:pt x="2403442" y="0"/>
                  <a:pt x="3096582" y="805977"/>
                  <a:pt x="3096582" y="1800200"/>
                </a:cubicBezTo>
                <a:cubicBezTo>
                  <a:pt x="3114512" y="1808306"/>
                  <a:pt x="2630548" y="2291553"/>
                  <a:pt x="1608175" y="1681953"/>
                </a:cubicBezTo>
                <a:cubicBezTo>
                  <a:pt x="585802" y="1072353"/>
                  <a:pt x="-13708" y="2827584"/>
                  <a:pt x="238" y="1800200"/>
                </a:cubicBezTo>
                <a:close/>
              </a:path>
            </a:pathLst>
          </a:cu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2700000" scaled="1"/>
            <a:tileRect/>
          </a:gra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4" name="Title 3"/>
          <p:cNvSpPr>
            <a:spLocks noGrp="1"/>
          </p:cNvSpPr>
          <p:nvPr>
            <p:ph type="title"/>
          </p:nvPr>
        </p:nvSpPr>
        <p:spPr/>
        <p:txBody>
          <a:bodyPr/>
          <a:lstStyle/>
          <a:p>
            <a:r>
              <a:rPr lang="nb-NO" dirty="0" smtClean="0"/>
              <a:t>Disability-inclusive or accessible?</a:t>
            </a:r>
            <a:endParaRPr lang="nb-NO" dirty="0"/>
          </a:p>
        </p:txBody>
      </p:sp>
      <p:grpSp>
        <p:nvGrpSpPr>
          <p:cNvPr id="2" name="Group 1"/>
          <p:cNvGrpSpPr/>
          <p:nvPr/>
        </p:nvGrpSpPr>
        <p:grpSpPr>
          <a:xfrm>
            <a:off x="826866" y="2357289"/>
            <a:ext cx="2021765" cy="2469480"/>
            <a:chOff x="826866" y="2357289"/>
            <a:chExt cx="2021765" cy="2469480"/>
          </a:xfrm>
        </p:grpSpPr>
        <p:sp>
          <p:nvSpPr>
            <p:cNvPr id="5" name="TextBox 4"/>
            <p:cNvSpPr txBox="1"/>
            <p:nvPr/>
          </p:nvSpPr>
          <p:spPr>
            <a:xfrm>
              <a:off x="1066935" y="2357289"/>
              <a:ext cx="830677" cy="461665"/>
            </a:xfrm>
            <a:prstGeom prst="rect">
              <a:avLst/>
            </a:prstGeom>
            <a:noFill/>
          </p:spPr>
          <p:txBody>
            <a:bodyPr wrap="none" rtlCol="0">
              <a:spAutoFit/>
            </a:bodyPr>
            <a:lstStyle/>
            <a:p>
              <a:pPr algn="r" rtl="1"/>
              <a:r>
                <a:rPr lang="ar-SA" sz="2400" dirty="0"/>
                <a:t>الحسية</a:t>
              </a:r>
              <a:endParaRPr lang="nb-NO" sz="2200" b="1" dirty="0">
                <a:latin typeface="Arial" panose="020B0604020202020204" pitchFamily="34" charset="0"/>
              </a:endParaRPr>
            </a:p>
          </p:txBody>
        </p:sp>
        <p:sp>
          <p:nvSpPr>
            <p:cNvPr id="6" name="TextBox 5"/>
            <p:cNvSpPr txBox="1"/>
            <p:nvPr/>
          </p:nvSpPr>
          <p:spPr>
            <a:xfrm>
              <a:off x="1828800" y="2897349"/>
              <a:ext cx="1019831" cy="461665"/>
            </a:xfrm>
            <a:prstGeom prst="rect">
              <a:avLst/>
            </a:prstGeom>
            <a:noFill/>
          </p:spPr>
          <p:txBody>
            <a:bodyPr wrap="none" rtlCol="0">
              <a:spAutoFit/>
            </a:bodyPr>
            <a:lstStyle/>
            <a:p>
              <a:pPr algn="r" rtl="1"/>
              <a:r>
                <a:rPr lang="ar-SA" sz="2400" dirty="0"/>
                <a:t>الجسدية </a:t>
              </a:r>
              <a:endParaRPr lang="nb-NO" sz="2200" b="1" dirty="0">
                <a:latin typeface="Arial" panose="020B0604020202020204" pitchFamily="34" charset="0"/>
              </a:endParaRPr>
            </a:p>
          </p:txBody>
        </p:sp>
        <p:sp>
          <p:nvSpPr>
            <p:cNvPr id="7" name="TextBox 6"/>
            <p:cNvSpPr txBox="1"/>
            <p:nvPr/>
          </p:nvSpPr>
          <p:spPr>
            <a:xfrm>
              <a:off x="826866" y="3718193"/>
              <a:ext cx="769763" cy="461665"/>
            </a:xfrm>
            <a:prstGeom prst="rect">
              <a:avLst/>
            </a:prstGeom>
            <a:noFill/>
          </p:spPr>
          <p:txBody>
            <a:bodyPr wrap="none" rtlCol="0">
              <a:spAutoFit/>
            </a:bodyPr>
            <a:lstStyle/>
            <a:p>
              <a:r>
                <a:rPr lang="ar-SA" sz="2400" dirty="0" smtClean="0"/>
                <a:t>العقلية</a:t>
              </a:r>
              <a:endParaRPr lang="en-US" sz="2400" dirty="0"/>
            </a:p>
          </p:txBody>
        </p:sp>
        <p:sp>
          <p:nvSpPr>
            <p:cNvPr id="8" name="TextBox 7"/>
            <p:cNvSpPr txBox="1"/>
            <p:nvPr/>
          </p:nvSpPr>
          <p:spPr>
            <a:xfrm>
              <a:off x="1402930" y="4365104"/>
              <a:ext cx="821059" cy="461665"/>
            </a:xfrm>
            <a:prstGeom prst="rect">
              <a:avLst/>
            </a:prstGeom>
            <a:noFill/>
          </p:spPr>
          <p:txBody>
            <a:bodyPr wrap="none" rtlCol="0">
              <a:spAutoFit/>
            </a:bodyPr>
            <a:lstStyle/>
            <a:p>
              <a:pPr algn="r" rtl="1"/>
              <a:r>
                <a:rPr lang="ar-SA" sz="2400" dirty="0" smtClean="0"/>
                <a:t>الذهنية</a:t>
              </a:r>
              <a:endParaRPr lang="en-US" sz="2400" dirty="0"/>
            </a:p>
          </p:txBody>
        </p:sp>
      </p:grpSp>
      <p:sp>
        <p:nvSpPr>
          <p:cNvPr id="9" name="Oval 8"/>
          <p:cNvSpPr/>
          <p:nvPr/>
        </p:nvSpPr>
        <p:spPr>
          <a:xfrm>
            <a:off x="466826" y="1844824"/>
            <a:ext cx="3096344" cy="3600400"/>
          </a:xfrm>
          <a:prstGeom prst="ellipse">
            <a:avLst/>
          </a:prstGeom>
          <a:no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3" name="Left Arrow 22"/>
          <p:cNvSpPr/>
          <p:nvPr/>
        </p:nvSpPr>
        <p:spPr>
          <a:xfrm>
            <a:off x="3635896" y="3068960"/>
            <a:ext cx="360040" cy="360040"/>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nb-NO"/>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5976" y="1582627"/>
            <a:ext cx="4548551" cy="4294645"/>
          </a:xfrm>
          <a:prstGeom prst="rect">
            <a:avLst/>
          </a:prstGeom>
        </p:spPr>
      </p:pic>
    </p:spTree>
    <p:extLst>
      <p:ext uri="{BB962C8B-B14F-4D97-AF65-F5344CB8AC3E}">
        <p14:creationId xmlns:p14="http://schemas.microsoft.com/office/powerpoint/2010/main" val="30747638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3808" y="2636912"/>
            <a:ext cx="3671285" cy="1061730"/>
          </a:xfrm>
          <a:prstGeom prst="rect">
            <a:avLst/>
          </a:prstGeom>
        </p:spPr>
      </p:pic>
    </p:spTree>
    <p:extLst>
      <p:ext uri="{BB962C8B-B14F-4D97-AF65-F5344CB8AC3E}">
        <p14:creationId xmlns:p14="http://schemas.microsoft.com/office/powerpoint/2010/main" val="16257885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theoriginalbudman.files.wordpress.com/2015/02/broken-chain.jpg"/>
          <p:cNvPicPr>
            <a:picLocks noChangeAspect="1" noChangeArrowheads="1"/>
          </p:cNvPicPr>
          <p:nvPr/>
        </p:nvPicPr>
        <p:blipFill rotWithShape="1">
          <a:blip r:embed="rId3">
            <a:extLst>
              <a:ext uri="{28A0092B-C50C-407E-A947-70E740481C1C}">
                <a14:useLocalDpi xmlns:a14="http://schemas.microsoft.com/office/drawing/2010/main" val="0"/>
              </a:ext>
            </a:extLst>
          </a:blip>
          <a:srcRect l="9836"/>
          <a:stretch/>
        </p:blipFill>
        <p:spPr bwMode="auto">
          <a:xfrm flipH="1">
            <a:off x="1187624" y="1574795"/>
            <a:ext cx="3273539" cy="329436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algn="r" rtl="1"/>
            <a:r>
              <a:rPr lang="ar-SA" dirty="0"/>
              <a:t>سلسلة إمكانية الوصول</a:t>
            </a:r>
            <a:endParaRPr lang="en-US" dirty="0"/>
          </a:p>
        </p:txBody>
      </p:sp>
      <p:sp>
        <p:nvSpPr>
          <p:cNvPr id="3" name="Content Placeholder 2"/>
          <p:cNvSpPr>
            <a:spLocks noGrp="1"/>
          </p:cNvSpPr>
          <p:nvPr>
            <p:ph idx="1"/>
          </p:nvPr>
        </p:nvSpPr>
        <p:spPr>
          <a:xfrm>
            <a:off x="1828800" y="1493838"/>
            <a:ext cx="6858000" cy="4455442"/>
          </a:xfrm>
        </p:spPr>
        <p:txBody>
          <a:bodyPr/>
          <a:lstStyle/>
          <a:p>
            <a:pPr algn="r" rtl="1"/>
            <a:r>
              <a:rPr lang="ar-SA" dirty="0"/>
              <a:t>كيف </a:t>
            </a:r>
            <a:r>
              <a:rPr lang="ar-SA" dirty="0" smtClean="0"/>
              <a:t>تصل</a:t>
            </a:r>
            <a:endParaRPr lang="en-US" dirty="0" smtClean="0"/>
          </a:p>
          <a:p>
            <a:pPr algn="r" rtl="1"/>
            <a:endParaRPr lang="nb-NO" dirty="0" smtClean="0"/>
          </a:p>
          <a:p>
            <a:pPr algn="r" rtl="1"/>
            <a:r>
              <a:rPr lang="ar-SA" dirty="0"/>
              <a:t>كيف </a:t>
            </a:r>
            <a:r>
              <a:rPr lang="ar-SA" dirty="0" smtClean="0"/>
              <a:t>تدخل</a:t>
            </a:r>
            <a:endParaRPr lang="en-US" dirty="0" smtClean="0"/>
          </a:p>
          <a:p>
            <a:pPr algn="r" rtl="1"/>
            <a:endParaRPr lang="nb-NO" dirty="0" smtClean="0"/>
          </a:p>
          <a:p>
            <a:pPr algn="r" rtl="1"/>
            <a:r>
              <a:rPr lang="ar-SA" dirty="0"/>
              <a:t>كيف </a:t>
            </a:r>
            <a:r>
              <a:rPr lang="ar-SA" dirty="0" smtClean="0"/>
              <a:t>تستخدم</a:t>
            </a:r>
            <a:endParaRPr lang="en-US" dirty="0" smtClean="0"/>
          </a:p>
          <a:p>
            <a:pPr algn="r" rtl="1"/>
            <a:endParaRPr lang="en-US" dirty="0" smtClean="0"/>
          </a:p>
          <a:p>
            <a:pPr algn="r" rtl="1"/>
            <a:r>
              <a:rPr lang="ar-SA" dirty="0" smtClean="0"/>
              <a:t>كيف تفهم</a:t>
            </a:r>
            <a:endParaRPr lang="en-US" dirty="0" smtClean="0"/>
          </a:p>
          <a:p>
            <a:pPr algn="r" rtl="1"/>
            <a:endParaRPr lang="nb-NO" dirty="0"/>
          </a:p>
          <a:p>
            <a:pPr algn="r" rtl="1"/>
            <a:r>
              <a:rPr lang="ar-SA" dirty="0"/>
              <a:t>كسر وصلة واحدة من السلسلة </a:t>
            </a:r>
            <a:r>
              <a:rPr lang="ar-SA" dirty="0" smtClean="0"/>
              <a:t>يعني </a:t>
            </a:r>
            <a:r>
              <a:rPr lang="ar-SA" dirty="0"/>
              <a:t>عدم توفر إمكانية </a:t>
            </a:r>
            <a:r>
              <a:rPr lang="ar-SA" dirty="0" smtClean="0"/>
              <a:t>الوصول</a:t>
            </a:r>
            <a:endParaRPr lang="en-US" dirty="0" smtClean="0"/>
          </a:p>
          <a:p>
            <a:pPr algn="r" rtl="1"/>
            <a:endParaRPr lang="nb-NO" dirty="0" smtClean="0"/>
          </a:p>
          <a:p>
            <a:pPr algn="r" rtl="1"/>
            <a:r>
              <a:rPr lang="ar-SA" dirty="0"/>
              <a:t>هل هي مفيدة كأداة للتخطيط والتصميم؟</a:t>
            </a:r>
            <a:endParaRPr lang="nb-NO" dirty="0" smtClean="0"/>
          </a:p>
        </p:txBody>
      </p:sp>
    </p:spTree>
    <p:extLst>
      <p:ext uri="{BB962C8B-B14F-4D97-AF65-F5344CB8AC3E}">
        <p14:creationId xmlns:p14="http://schemas.microsoft.com/office/powerpoint/2010/main" val="40325688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59632" y="2876743"/>
            <a:ext cx="6624736" cy="646331"/>
          </a:xfrm>
          <a:prstGeom prst="rect">
            <a:avLst/>
          </a:prstGeom>
          <a:noFill/>
        </p:spPr>
        <p:txBody>
          <a:bodyPr wrap="square" rtlCol="0">
            <a:spAutoFit/>
          </a:bodyPr>
          <a:lstStyle/>
          <a:p>
            <a:pPr algn="ctr" rtl="1"/>
            <a:r>
              <a:rPr lang="nb-NO" i="1" dirty="0" smtClean="0">
                <a:latin typeface="Arial" panose="020B0604020202020204" pitchFamily="34" charset="0"/>
              </a:rPr>
              <a:t>— </a:t>
            </a:r>
            <a:r>
              <a:rPr lang="ar-SA" dirty="0"/>
              <a:t>الإعاقة تؤثر فقط في أقلية من السكان.</a:t>
            </a:r>
            <a:endParaRPr lang="nb-NO" b="1" i="1" dirty="0">
              <a:latin typeface="Arial" panose="020B0604020202020204" pitchFamily="34" charset="0"/>
            </a:endParaRPr>
          </a:p>
        </p:txBody>
      </p:sp>
      <p:sp>
        <p:nvSpPr>
          <p:cNvPr id="2" name="Title 1"/>
          <p:cNvSpPr>
            <a:spLocks noGrp="1"/>
          </p:cNvSpPr>
          <p:nvPr>
            <p:ph type="title"/>
          </p:nvPr>
        </p:nvSpPr>
        <p:spPr/>
        <p:txBody>
          <a:bodyPr/>
          <a:lstStyle/>
          <a:p>
            <a:pPr algn="r" rtl="1"/>
            <a:r>
              <a:rPr lang="ar-SA" dirty="0"/>
              <a:t>بيان</a:t>
            </a:r>
            <a:r>
              <a:rPr lang="en-US" dirty="0"/>
              <a:t>:</a:t>
            </a:r>
          </a:p>
        </p:txBody>
      </p:sp>
    </p:spTree>
    <p:extLst>
      <p:ext uri="{BB962C8B-B14F-4D97-AF65-F5344CB8AC3E}">
        <p14:creationId xmlns:p14="http://schemas.microsoft.com/office/powerpoint/2010/main" val="28868035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8"/>
          <p:cNvSpPr>
            <a:spLocks/>
          </p:cNvSpPr>
          <p:nvPr/>
        </p:nvSpPr>
        <p:spPr bwMode="auto">
          <a:xfrm rot="16200000">
            <a:off x="2379066" y="1452091"/>
            <a:ext cx="4541717" cy="3876597"/>
          </a:xfrm>
          <a:custGeom>
            <a:avLst/>
            <a:gdLst>
              <a:gd name="T0" fmla="*/ 0 w 9613"/>
              <a:gd name="T1" fmla="*/ 5381 h 8210"/>
              <a:gd name="T2" fmla="*/ 8707 w 9613"/>
              <a:gd name="T3" fmla="*/ 8210 h 8210"/>
              <a:gd name="T4" fmla="*/ 7407 w 9613"/>
              <a:gd name="T5" fmla="*/ 0 h 8210"/>
              <a:gd name="T6" fmla="*/ 0 w 9613"/>
              <a:gd name="T7" fmla="*/ 5381 h 8210"/>
            </a:gdLst>
            <a:ahLst/>
            <a:cxnLst>
              <a:cxn ang="0">
                <a:pos x="T0" y="T1"/>
              </a:cxn>
              <a:cxn ang="0">
                <a:pos x="T2" y="T3"/>
              </a:cxn>
              <a:cxn ang="0">
                <a:pos x="T4" y="T5"/>
              </a:cxn>
              <a:cxn ang="0">
                <a:pos x="T6" y="T7"/>
              </a:cxn>
            </a:cxnLst>
            <a:rect l="0" t="0" r="r" b="b"/>
            <a:pathLst>
              <a:path w="9613" h="8210">
                <a:moveTo>
                  <a:pt x="0" y="5381"/>
                </a:moveTo>
                <a:lnTo>
                  <a:pt x="8707" y="8210"/>
                </a:lnTo>
                <a:cubicBezTo>
                  <a:pt x="9613" y="5423"/>
                  <a:pt x="9129" y="2371"/>
                  <a:pt x="7407" y="0"/>
                </a:cubicBezTo>
                <a:lnTo>
                  <a:pt x="0" y="5381"/>
                </a:lnTo>
                <a:close/>
              </a:path>
            </a:pathLst>
          </a:custGeom>
          <a:solidFill>
            <a:schemeClr val="bg2">
              <a:lumMod val="50000"/>
              <a:alpha val="26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nb-NO"/>
          </a:p>
        </p:txBody>
      </p:sp>
      <p:sp>
        <p:nvSpPr>
          <p:cNvPr id="13" name="Freeform 6"/>
          <p:cNvSpPr>
            <a:spLocks/>
          </p:cNvSpPr>
          <p:nvPr/>
        </p:nvSpPr>
        <p:spPr bwMode="auto">
          <a:xfrm rot="16200000">
            <a:off x="742039" y="1111207"/>
            <a:ext cx="3616773" cy="4475196"/>
          </a:xfrm>
          <a:custGeom>
            <a:avLst/>
            <a:gdLst>
              <a:gd name="T0" fmla="*/ 0 w 7407"/>
              <a:gd name="T1" fmla="*/ 9155 h 9155"/>
              <a:gd name="T2" fmla="*/ 7407 w 7407"/>
              <a:gd name="T3" fmla="*/ 3774 h 9155"/>
              <a:gd name="T4" fmla="*/ 0 w 7407"/>
              <a:gd name="T5" fmla="*/ 0 h 9155"/>
              <a:gd name="T6" fmla="*/ 0 w 7407"/>
              <a:gd name="T7" fmla="*/ 9155 h 9155"/>
            </a:gdLst>
            <a:ahLst/>
            <a:cxnLst>
              <a:cxn ang="0">
                <a:pos x="T0" y="T1"/>
              </a:cxn>
              <a:cxn ang="0">
                <a:pos x="T2" y="T3"/>
              </a:cxn>
              <a:cxn ang="0">
                <a:pos x="T4" y="T5"/>
              </a:cxn>
              <a:cxn ang="0">
                <a:pos x="T6" y="T7"/>
              </a:cxn>
            </a:cxnLst>
            <a:rect l="0" t="0" r="r" b="b"/>
            <a:pathLst>
              <a:path w="7407" h="9155">
                <a:moveTo>
                  <a:pt x="0" y="9155"/>
                </a:moveTo>
                <a:lnTo>
                  <a:pt x="7407" y="3774"/>
                </a:lnTo>
                <a:cubicBezTo>
                  <a:pt x="5684" y="1403"/>
                  <a:pt x="2931" y="0"/>
                  <a:pt x="0" y="0"/>
                </a:cubicBezTo>
                <a:lnTo>
                  <a:pt x="0" y="9155"/>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nb-NO" dirty="0"/>
          </a:p>
        </p:txBody>
      </p:sp>
      <p:sp>
        <p:nvSpPr>
          <p:cNvPr id="17" name="Freeform 10"/>
          <p:cNvSpPr>
            <a:spLocks/>
          </p:cNvSpPr>
          <p:nvPr/>
        </p:nvSpPr>
        <p:spPr bwMode="auto">
          <a:xfrm rot="16200000">
            <a:off x="2974102" y="202363"/>
            <a:ext cx="3627845" cy="7632847"/>
          </a:xfrm>
          <a:custGeom>
            <a:avLst/>
            <a:gdLst>
              <a:gd name="T0" fmla="*/ 9154 w 17861"/>
              <a:gd name="T1" fmla="*/ 9155 h 18310"/>
              <a:gd name="T2" fmla="*/ 9154 w 17861"/>
              <a:gd name="T3" fmla="*/ 0 h 18310"/>
              <a:gd name="T4" fmla="*/ 0 w 17861"/>
              <a:gd name="T5" fmla="*/ 9155 h 18310"/>
              <a:gd name="T6" fmla="*/ 9154 w 17861"/>
              <a:gd name="T7" fmla="*/ 18310 h 18310"/>
              <a:gd name="T8" fmla="*/ 17861 w 17861"/>
              <a:gd name="T9" fmla="*/ 11984 h 18310"/>
              <a:gd name="T10" fmla="*/ 9154 w 17861"/>
              <a:gd name="T11" fmla="*/ 9155 h 18310"/>
              <a:gd name="connsiteX0" fmla="*/ 4682 w 13389"/>
              <a:gd name="connsiteY0" fmla="*/ 9155 h 18310"/>
              <a:gd name="connsiteX1" fmla="*/ 4682 w 13389"/>
              <a:gd name="connsiteY1" fmla="*/ 0 h 18310"/>
              <a:gd name="connsiteX2" fmla="*/ 7 w 13389"/>
              <a:gd name="connsiteY2" fmla="*/ 9047 h 18310"/>
              <a:gd name="connsiteX3" fmla="*/ 4682 w 13389"/>
              <a:gd name="connsiteY3" fmla="*/ 18310 h 18310"/>
              <a:gd name="connsiteX4" fmla="*/ 13389 w 13389"/>
              <a:gd name="connsiteY4" fmla="*/ 11984 h 18310"/>
              <a:gd name="connsiteX5" fmla="*/ 4682 w 13389"/>
              <a:gd name="connsiteY5" fmla="*/ 9155 h 18310"/>
              <a:gd name="connsiteX0" fmla="*/ 7 w 13389"/>
              <a:gd name="connsiteY0" fmla="*/ 9047 h 18310"/>
              <a:gd name="connsiteX1" fmla="*/ 4682 w 13389"/>
              <a:gd name="connsiteY1" fmla="*/ 18310 h 18310"/>
              <a:gd name="connsiteX2" fmla="*/ 13389 w 13389"/>
              <a:gd name="connsiteY2" fmla="*/ 11984 h 18310"/>
              <a:gd name="connsiteX3" fmla="*/ 4682 w 13389"/>
              <a:gd name="connsiteY3" fmla="*/ 9155 h 18310"/>
              <a:gd name="connsiteX4" fmla="*/ 4682 w 13389"/>
              <a:gd name="connsiteY4" fmla="*/ 0 h 18310"/>
              <a:gd name="connsiteX5" fmla="*/ 226 w 13389"/>
              <a:gd name="connsiteY5" fmla="*/ 9266 h 18310"/>
              <a:gd name="connsiteX0" fmla="*/ 7 w 13389"/>
              <a:gd name="connsiteY0" fmla="*/ 9047 h 18310"/>
              <a:gd name="connsiteX1" fmla="*/ 4682 w 13389"/>
              <a:gd name="connsiteY1" fmla="*/ 18310 h 18310"/>
              <a:gd name="connsiteX2" fmla="*/ 13389 w 13389"/>
              <a:gd name="connsiteY2" fmla="*/ 11984 h 18310"/>
              <a:gd name="connsiteX3" fmla="*/ 4682 w 13389"/>
              <a:gd name="connsiteY3" fmla="*/ 9155 h 18310"/>
              <a:gd name="connsiteX4" fmla="*/ 4682 w 13389"/>
              <a:gd name="connsiteY4" fmla="*/ 0 h 18310"/>
              <a:gd name="connsiteX5" fmla="*/ 910 w 13389"/>
              <a:gd name="connsiteY5" fmla="*/ 7684 h 18310"/>
              <a:gd name="connsiteX0" fmla="*/ 7 w 13389"/>
              <a:gd name="connsiteY0" fmla="*/ 9047 h 18310"/>
              <a:gd name="connsiteX1" fmla="*/ 4682 w 13389"/>
              <a:gd name="connsiteY1" fmla="*/ 18310 h 18310"/>
              <a:gd name="connsiteX2" fmla="*/ 13389 w 13389"/>
              <a:gd name="connsiteY2" fmla="*/ 11984 h 18310"/>
              <a:gd name="connsiteX3" fmla="*/ 4682 w 13389"/>
              <a:gd name="connsiteY3" fmla="*/ 9155 h 18310"/>
              <a:gd name="connsiteX4" fmla="*/ 4682 w 13389"/>
              <a:gd name="connsiteY4" fmla="*/ 0 h 18310"/>
              <a:gd name="connsiteX0" fmla="*/ 0 w 8707"/>
              <a:gd name="connsiteY0" fmla="*/ 18310 h 18310"/>
              <a:gd name="connsiteX1" fmla="*/ 8707 w 8707"/>
              <a:gd name="connsiteY1" fmla="*/ 11984 h 18310"/>
              <a:gd name="connsiteX2" fmla="*/ 0 w 8707"/>
              <a:gd name="connsiteY2" fmla="*/ 9155 h 18310"/>
              <a:gd name="connsiteX3" fmla="*/ 0 w 8707"/>
              <a:gd name="connsiteY3" fmla="*/ 0 h 18310"/>
            </a:gdLst>
            <a:ahLst/>
            <a:cxnLst>
              <a:cxn ang="0">
                <a:pos x="connsiteX0" y="connsiteY0"/>
              </a:cxn>
              <a:cxn ang="0">
                <a:pos x="connsiteX1" y="connsiteY1"/>
              </a:cxn>
              <a:cxn ang="0">
                <a:pos x="connsiteX2" y="connsiteY2"/>
              </a:cxn>
              <a:cxn ang="0">
                <a:pos x="connsiteX3" y="connsiteY3"/>
              </a:cxn>
            </a:cxnLst>
            <a:rect l="l" t="t" r="r" b="b"/>
            <a:pathLst>
              <a:path w="8707" h="18310">
                <a:moveTo>
                  <a:pt x="0" y="18310"/>
                </a:moveTo>
                <a:cubicBezTo>
                  <a:pt x="3967" y="18310"/>
                  <a:pt x="7482" y="15756"/>
                  <a:pt x="8707" y="11984"/>
                </a:cubicBezTo>
                <a:lnTo>
                  <a:pt x="0" y="9155"/>
                </a:lnTo>
                <a:lnTo>
                  <a:pt x="0" y="0"/>
                </a:lnTo>
              </a:path>
            </a:pathLst>
          </a:custGeom>
          <a:noFill/>
          <a:ln w="12700">
            <a:solidFill>
              <a:schemeClr val="tx1"/>
            </a:solidFill>
            <a:prstDash val="dash"/>
            <a:round/>
            <a:headEnd/>
            <a:tailEnd/>
          </a:ln>
        </p:spPr>
        <p:txBody>
          <a:bodyPr vert="horz" wrap="square" lIns="91440" tIns="45720" rIns="91440" bIns="45720" numCol="1" anchor="t" anchorCtr="0" compatLnSpc="1">
            <a:prstTxWarp prst="textNoShape">
              <a:avLst/>
            </a:prstTxWarp>
          </a:bodyPr>
          <a:lstStyle/>
          <a:p>
            <a:endParaRPr lang="nb-NO"/>
          </a:p>
        </p:txBody>
      </p:sp>
      <p:sp>
        <p:nvSpPr>
          <p:cNvPr id="2" name="Title 1"/>
          <p:cNvSpPr>
            <a:spLocks noGrp="1"/>
          </p:cNvSpPr>
          <p:nvPr>
            <p:ph type="title"/>
          </p:nvPr>
        </p:nvSpPr>
        <p:spPr/>
        <p:txBody>
          <a:bodyPr/>
          <a:lstStyle/>
          <a:p>
            <a:pPr algn="r" rtl="1"/>
            <a:r>
              <a:rPr lang="ar-SA" dirty="0"/>
              <a:t>أرقام الإعاقة</a:t>
            </a:r>
            <a:endParaRPr lang="en-US" dirty="0"/>
          </a:p>
        </p:txBody>
      </p:sp>
      <p:sp>
        <p:nvSpPr>
          <p:cNvPr id="3" name="TextBox 2"/>
          <p:cNvSpPr txBox="1"/>
          <p:nvPr/>
        </p:nvSpPr>
        <p:spPr>
          <a:xfrm>
            <a:off x="345148" y="4155251"/>
            <a:ext cx="2387192" cy="1015663"/>
          </a:xfrm>
          <a:prstGeom prst="rect">
            <a:avLst/>
          </a:prstGeom>
          <a:noFill/>
        </p:spPr>
        <p:txBody>
          <a:bodyPr wrap="none" rtlCol="0">
            <a:spAutoFit/>
          </a:bodyPr>
          <a:lstStyle/>
          <a:p>
            <a:pPr algn="ctr" rtl="1"/>
            <a:r>
              <a:rPr lang="ar-SA" sz="2000" dirty="0"/>
              <a:t>مليار نسمة </a:t>
            </a:r>
            <a:r>
              <a:rPr lang="ar-SA" sz="2000" dirty="0" smtClean="0"/>
              <a:t>يعيشون</a:t>
            </a:r>
            <a:endParaRPr lang="en-US" sz="2000" dirty="0" smtClean="0"/>
          </a:p>
          <a:p>
            <a:pPr algn="ctr" rtl="1"/>
            <a:r>
              <a:rPr lang="ar-SA" sz="2000" dirty="0" smtClean="0"/>
              <a:t> </a:t>
            </a:r>
            <a:r>
              <a:rPr lang="ar-SA" sz="2000" dirty="0"/>
              <a:t>مع شكل من </a:t>
            </a:r>
            <a:r>
              <a:rPr lang="ar-SA" sz="2000" dirty="0" smtClean="0"/>
              <a:t>أشكال الإعاقة</a:t>
            </a:r>
            <a:endParaRPr lang="en-US" sz="2000" dirty="0" smtClean="0"/>
          </a:p>
          <a:p>
            <a:pPr algn="ctr" rtl="1"/>
            <a:r>
              <a:rPr lang="ar-SA" sz="2000" dirty="0" smtClean="0"/>
              <a:t> </a:t>
            </a:r>
            <a:r>
              <a:rPr lang="ar-SA" sz="2000" dirty="0"/>
              <a:t>(منظمة الصحة </a:t>
            </a:r>
            <a:r>
              <a:rPr lang="ar-SA" sz="2000" dirty="0" smtClean="0"/>
              <a:t>العالمية</a:t>
            </a:r>
            <a:r>
              <a:rPr lang="en-US" sz="2000" dirty="0"/>
              <a:t>(</a:t>
            </a:r>
          </a:p>
        </p:txBody>
      </p:sp>
      <p:sp>
        <p:nvSpPr>
          <p:cNvPr id="7" name="TextBox 6"/>
          <p:cNvSpPr txBox="1"/>
          <p:nvPr/>
        </p:nvSpPr>
        <p:spPr>
          <a:xfrm>
            <a:off x="4635954" y="1628800"/>
            <a:ext cx="1345240" cy="400110"/>
          </a:xfrm>
          <a:prstGeom prst="rect">
            <a:avLst/>
          </a:prstGeom>
          <a:noFill/>
        </p:spPr>
        <p:txBody>
          <a:bodyPr wrap="none" rtlCol="0">
            <a:spAutoFit/>
          </a:bodyPr>
          <a:lstStyle/>
          <a:p>
            <a:pPr algn="ctr"/>
            <a:r>
              <a:rPr lang="ar-SA" sz="2000" dirty="0"/>
              <a:t>مقدمي </a:t>
            </a:r>
            <a:r>
              <a:rPr lang="ar-SA" sz="2000" dirty="0" smtClean="0"/>
              <a:t>الرعاية</a:t>
            </a:r>
            <a:endParaRPr lang="en-US" sz="2000" dirty="0"/>
          </a:p>
        </p:txBody>
      </p:sp>
      <p:sp>
        <p:nvSpPr>
          <p:cNvPr id="8" name="TextBox 7"/>
          <p:cNvSpPr txBox="1"/>
          <p:nvPr/>
        </p:nvSpPr>
        <p:spPr>
          <a:xfrm>
            <a:off x="5810099" y="3598855"/>
            <a:ext cx="2132314" cy="830997"/>
          </a:xfrm>
          <a:prstGeom prst="rect">
            <a:avLst/>
          </a:prstGeom>
          <a:noFill/>
        </p:spPr>
        <p:txBody>
          <a:bodyPr wrap="none" rtlCol="0">
            <a:spAutoFit/>
          </a:bodyPr>
          <a:lstStyle/>
          <a:p>
            <a:pPr algn="ctr" rtl="1"/>
            <a:r>
              <a:rPr lang="ar-SA" sz="1600" dirty="0"/>
              <a:t>أبناء المجتمع</a:t>
            </a:r>
            <a:r>
              <a:rPr lang="ar-SA" sz="1600" dirty="0" smtClean="0"/>
              <a:t>.</a:t>
            </a:r>
            <a:endParaRPr lang="en-US" sz="1600" dirty="0" smtClean="0"/>
          </a:p>
          <a:p>
            <a:pPr algn="ctr" rtl="1"/>
            <a:r>
              <a:rPr lang="ar-SA" sz="1600" dirty="0" smtClean="0"/>
              <a:t> </a:t>
            </a:r>
            <a:r>
              <a:rPr lang="ar-SA" sz="1600" dirty="0"/>
              <a:t>ويشمل ذلك الأطفال </a:t>
            </a:r>
            <a:r>
              <a:rPr lang="ar-SA" sz="1600" dirty="0" smtClean="0"/>
              <a:t>والمسنين</a:t>
            </a:r>
            <a:endParaRPr lang="en-US" sz="1600" dirty="0" smtClean="0"/>
          </a:p>
          <a:p>
            <a:pPr algn="ctr" rtl="1"/>
            <a:r>
              <a:rPr lang="ar-SA" sz="1600" dirty="0" smtClean="0"/>
              <a:t> </a:t>
            </a:r>
            <a:r>
              <a:rPr lang="ar-SA" sz="1600" dirty="0"/>
              <a:t>والنساء الحوامل والشباب</a:t>
            </a:r>
            <a:r>
              <a:rPr lang="en-US" sz="1600" dirty="0"/>
              <a:t> ...</a:t>
            </a:r>
          </a:p>
        </p:txBody>
      </p:sp>
      <p:sp>
        <p:nvSpPr>
          <p:cNvPr id="4" name="TextBox 3"/>
          <p:cNvSpPr txBox="1"/>
          <p:nvPr/>
        </p:nvSpPr>
        <p:spPr>
          <a:xfrm>
            <a:off x="-1392" y="5333145"/>
            <a:ext cx="4892685" cy="369332"/>
          </a:xfrm>
          <a:prstGeom prst="rect">
            <a:avLst/>
          </a:prstGeom>
          <a:noFill/>
        </p:spPr>
        <p:txBody>
          <a:bodyPr wrap="none" rtlCol="0">
            <a:spAutoFit/>
          </a:bodyPr>
          <a:lstStyle/>
          <a:p>
            <a:pPr algn="r" rtl="1"/>
            <a:r>
              <a:rPr lang="ar-LB" sz="1800" b="1" dirty="0">
                <a:solidFill>
                  <a:schemeClr val="bg1">
                    <a:lumMod val="65000"/>
                  </a:schemeClr>
                </a:solidFill>
                <a:latin typeface="Arial" panose="020B0604020202020204" pitchFamily="34" charset="0"/>
              </a:rPr>
              <a:t>2 مليار مسن (60+) في العام 2050 (منظمة الصحة </a:t>
            </a:r>
            <a:r>
              <a:rPr lang="ar-LB" sz="1800" b="1" dirty="0" smtClean="0">
                <a:solidFill>
                  <a:schemeClr val="bg1">
                    <a:lumMod val="65000"/>
                  </a:schemeClr>
                </a:solidFill>
                <a:latin typeface="Arial" panose="020B0604020202020204" pitchFamily="34" charset="0"/>
              </a:rPr>
              <a:t>العالمية</a:t>
            </a:r>
            <a:r>
              <a:rPr lang="en-US" sz="1800" b="1" dirty="0" smtClean="0">
                <a:solidFill>
                  <a:schemeClr val="bg1">
                    <a:lumMod val="65000"/>
                  </a:schemeClr>
                </a:solidFill>
                <a:latin typeface="Arial" panose="020B0604020202020204" pitchFamily="34" charset="0"/>
              </a:rPr>
              <a:t>(</a:t>
            </a:r>
            <a:endParaRPr lang="nb-NO" sz="1800" b="1" dirty="0">
              <a:solidFill>
                <a:schemeClr val="bg1">
                  <a:lumMod val="65000"/>
                </a:schemeClr>
              </a:solidFill>
              <a:latin typeface="Arial" panose="020B0604020202020204" pitchFamily="34" charset="0"/>
            </a:endParaRPr>
          </a:p>
        </p:txBody>
      </p:sp>
      <p:sp>
        <p:nvSpPr>
          <p:cNvPr id="10" name="TextBox 9"/>
          <p:cNvSpPr txBox="1"/>
          <p:nvPr/>
        </p:nvSpPr>
        <p:spPr>
          <a:xfrm>
            <a:off x="5649477" y="5098638"/>
            <a:ext cx="2884123" cy="707886"/>
          </a:xfrm>
          <a:prstGeom prst="rect">
            <a:avLst/>
          </a:prstGeom>
          <a:noFill/>
        </p:spPr>
        <p:txBody>
          <a:bodyPr wrap="none" rtlCol="0">
            <a:spAutoFit/>
          </a:bodyPr>
          <a:lstStyle/>
          <a:p>
            <a:pPr algn="r" rtl="1"/>
            <a:r>
              <a:rPr lang="ar-LB" sz="2000" b="1" dirty="0">
                <a:solidFill>
                  <a:schemeClr val="bg1">
                    <a:lumMod val="65000"/>
                  </a:schemeClr>
                </a:solidFill>
                <a:latin typeface="Arial" panose="020B0604020202020204" pitchFamily="34" charset="0"/>
              </a:rPr>
              <a:t>761 مليون </a:t>
            </a:r>
            <a:r>
              <a:rPr lang="ar-LB" sz="2000" b="1" dirty="0" smtClean="0">
                <a:solidFill>
                  <a:schemeClr val="bg1">
                    <a:lumMod val="65000"/>
                  </a:schemeClr>
                </a:solidFill>
                <a:latin typeface="Arial" panose="020B0604020202020204" pitchFamily="34" charset="0"/>
              </a:rPr>
              <a:t>أمّي</a:t>
            </a:r>
            <a:endParaRPr lang="en-US" sz="2000" b="1" dirty="0" smtClean="0">
              <a:solidFill>
                <a:schemeClr val="bg1">
                  <a:lumMod val="65000"/>
                </a:schemeClr>
              </a:solidFill>
              <a:latin typeface="Arial" panose="020B0604020202020204" pitchFamily="34" charset="0"/>
            </a:endParaRPr>
          </a:p>
          <a:p>
            <a:pPr algn="r" rtl="1"/>
            <a:r>
              <a:rPr lang="ar-LB" sz="2000" b="1" dirty="0" smtClean="0">
                <a:solidFill>
                  <a:schemeClr val="bg1">
                    <a:lumMod val="65000"/>
                  </a:schemeClr>
                </a:solidFill>
                <a:latin typeface="Arial" panose="020B0604020202020204" pitchFamily="34" charset="0"/>
              </a:rPr>
              <a:t> </a:t>
            </a:r>
            <a:r>
              <a:rPr lang="ar-LB" sz="2000" b="1" dirty="0">
                <a:solidFill>
                  <a:schemeClr val="bg1">
                    <a:lumMod val="65000"/>
                  </a:schemeClr>
                </a:solidFill>
                <a:latin typeface="Arial" panose="020B0604020202020204" pitchFamily="34" charset="0"/>
              </a:rPr>
              <a:t>من البالغين (اليونسكو، 2014)</a:t>
            </a:r>
            <a:endParaRPr lang="nb-NO" sz="2000" b="1" dirty="0">
              <a:solidFill>
                <a:schemeClr val="bg1">
                  <a:lumMod val="65000"/>
                </a:schemeClr>
              </a:solidFill>
              <a:latin typeface="Arial" panose="020B0604020202020204" pitchFamily="34" charset="0"/>
            </a:endParaRPr>
          </a:p>
        </p:txBody>
      </p:sp>
      <p:sp>
        <p:nvSpPr>
          <p:cNvPr id="14" name="Freeform 13"/>
          <p:cNvSpPr/>
          <p:nvPr/>
        </p:nvSpPr>
        <p:spPr>
          <a:xfrm>
            <a:off x="683568" y="1441576"/>
            <a:ext cx="788470" cy="2635496"/>
          </a:xfrm>
          <a:custGeom>
            <a:avLst/>
            <a:gdLst>
              <a:gd name="connsiteX0" fmla="*/ 831850 w 1428750"/>
              <a:gd name="connsiteY0" fmla="*/ 5076825 h 5132430"/>
              <a:gd name="connsiteX1" fmla="*/ 781050 w 1428750"/>
              <a:gd name="connsiteY1" fmla="*/ 5095875 h 5132430"/>
              <a:gd name="connsiteX2" fmla="*/ 714375 w 1428750"/>
              <a:gd name="connsiteY2" fmla="*/ 5089525 h 5132430"/>
              <a:gd name="connsiteX3" fmla="*/ 704850 w 1428750"/>
              <a:gd name="connsiteY3" fmla="*/ 5086350 h 5132430"/>
              <a:gd name="connsiteX4" fmla="*/ 695325 w 1428750"/>
              <a:gd name="connsiteY4" fmla="*/ 5080000 h 5132430"/>
              <a:gd name="connsiteX5" fmla="*/ 673100 w 1428750"/>
              <a:gd name="connsiteY5" fmla="*/ 5083175 h 5132430"/>
              <a:gd name="connsiteX6" fmla="*/ 663575 w 1428750"/>
              <a:gd name="connsiteY6" fmla="*/ 5086350 h 5132430"/>
              <a:gd name="connsiteX7" fmla="*/ 644525 w 1428750"/>
              <a:gd name="connsiteY7" fmla="*/ 5076825 h 5132430"/>
              <a:gd name="connsiteX8" fmla="*/ 638175 w 1428750"/>
              <a:gd name="connsiteY8" fmla="*/ 5067300 h 5132430"/>
              <a:gd name="connsiteX9" fmla="*/ 631825 w 1428750"/>
              <a:gd name="connsiteY9" fmla="*/ 5048250 h 5132430"/>
              <a:gd name="connsiteX10" fmla="*/ 628650 w 1428750"/>
              <a:gd name="connsiteY10" fmla="*/ 5038725 h 5132430"/>
              <a:gd name="connsiteX11" fmla="*/ 622300 w 1428750"/>
              <a:gd name="connsiteY11" fmla="*/ 5013325 h 5132430"/>
              <a:gd name="connsiteX12" fmla="*/ 628650 w 1428750"/>
              <a:gd name="connsiteY12" fmla="*/ 4994275 h 5132430"/>
              <a:gd name="connsiteX13" fmla="*/ 644525 w 1428750"/>
              <a:gd name="connsiteY13" fmla="*/ 4975225 h 5132430"/>
              <a:gd name="connsiteX14" fmla="*/ 654050 w 1428750"/>
              <a:gd name="connsiteY14" fmla="*/ 4943475 h 5132430"/>
              <a:gd name="connsiteX15" fmla="*/ 654050 w 1428750"/>
              <a:gd name="connsiteY15" fmla="*/ 4876800 h 5132430"/>
              <a:gd name="connsiteX16" fmla="*/ 650875 w 1428750"/>
              <a:gd name="connsiteY16" fmla="*/ 4867275 h 5132430"/>
              <a:gd name="connsiteX17" fmla="*/ 641350 w 1428750"/>
              <a:gd name="connsiteY17" fmla="*/ 4864100 h 5132430"/>
              <a:gd name="connsiteX18" fmla="*/ 612775 w 1428750"/>
              <a:gd name="connsiteY18" fmla="*/ 4841875 h 5132430"/>
              <a:gd name="connsiteX19" fmla="*/ 603250 w 1428750"/>
              <a:gd name="connsiteY19" fmla="*/ 4832350 h 5132430"/>
              <a:gd name="connsiteX20" fmla="*/ 590550 w 1428750"/>
              <a:gd name="connsiteY20" fmla="*/ 4813300 h 5132430"/>
              <a:gd name="connsiteX21" fmla="*/ 590550 w 1428750"/>
              <a:gd name="connsiteY21" fmla="*/ 4768850 h 5132430"/>
              <a:gd name="connsiteX22" fmla="*/ 596900 w 1428750"/>
              <a:gd name="connsiteY22" fmla="*/ 4743450 h 5132430"/>
              <a:gd name="connsiteX23" fmla="*/ 609600 w 1428750"/>
              <a:gd name="connsiteY23" fmla="*/ 4724400 h 5132430"/>
              <a:gd name="connsiteX24" fmla="*/ 622300 w 1428750"/>
              <a:gd name="connsiteY24" fmla="*/ 4705350 h 5132430"/>
              <a:gd name="connsiteX25" fmla="*/ 628650 w 1428750"/>
              <a:gd name="connsiteY25" fmla="*/ 4695825 h 5132430"/>
              <a:gd name="connsiteX26" fmla="*/ 631825 w 1428750"/>
              <a:gd name="connsiteY26" fmla="*/ 4683125 h 5132430"/>
              <a:gd name="connsiteX27" fmla="*/ 638175 w 1428750"/>
              <a:gd name="connsiteY27" fmla="*/ 4673600 h 5132430"/>
              <a:gd name="connsiteX28" fmla="*/ 654050 w 1428750"/>
              <a:gd name="connsiteY28" fmla="*/ 4651375 h 5132430"/>
              <a:gd name="connsiteX29" fmla="*/ 663575 w 1428750"/>
              <a:gd name="connsiteY29" fmla="*/ 4632325 h 5132430"/>
              <a:gd name="connsiteX30" fmla="*/ 666750 w 1428750"/>
              <a:gd name="connsiteY30" fmla="*/ 4610100 h 5132430"/>
              <a:gd name="connsiteX31" fmla="*/ 673100 w 1428750"/>
              <a:gd name="connsiteY31" fmla="*/ 4587875 h 5132430"/>
              <a:gd name="connsiteX32" fmla="*/ 666750 w 1428750"/>
              <a:gd name="connsiteY32" fmla="*/ 4559300 h 5132430"/>
              <a:gd name="connsiteX33" fmla="*/ 663575 w 1428750"/>
              <a:gd name="connsiteY33" fmla="*/ 4543425 h 5132430"/>
              <a:gd name="connsiteX34" fmla="*/ 654050 w 1428750"/>
              <a:gd name="connsiteY34" fmla="*/ 4533900 h 5132430"/>
              <a:gd name="connsiteX35" fmla="*/ 647700 w 1428750"/>
              <a:gd name="connsiteY35" fmla="*/ 4514850 h 5132430"/>
              <a:gd name="connsiteX36" fmla="*/ 660400 w 1428750"/>
              <a:gd name="connsiteY36" fmla="*/ 4486275 h 5132430"/>
              <a:gd name="connsiteX37" fmla="*/ 666750 w 1428750"/>
              <a:gd name="connsiteY37" fmla="*/ 4457700 h 5132430"/>
              <a:gd name="connsiteX38" fmla="*/ 669925 w 1428750"/>
              <a:gd name="connsiteY38" fmla="*/ 4410075 h 5132430"/>
              <a:gd name="connsiteX39" fmla="*/ 660400 w 1428750"/>
              <a:gd name="connsiteY39" fmla="*/ 4273550 h 5132430"/>
              <a:gd name="connsiteX40" fmla="*/ 647700 w 1428750"/>
              <a:gd name="connsiteY40" fmla="*/ 4241800 h 5132430"/>
              <a:gd name="connsiteX41" fmla="*/ 635000 w 1428750"/>
              <a:gd name="connsiteY41" fmla="*/ 4222750 h 5132430"/>
              <a:gd name="connsiteX42" fmla="*/ 628650 w 1428750"/>
              <a:gd name="connsiteY42" fmla="*/ 4232275 h 5132430"/>
              <a:gd name="connsiteX43" fmla="*/ 622300 w 1428750"/>
              <a:gd name="connsiteY43" fmla="*/ 4283075 h 5132430"/>
              <a:gd name="connsiteX44" fmla="*/ 619125 w 1428750"/>
              <a:gd name="connsiteY44" fmla="*/ 4302125 h 5132430"/>
              <a:gd name="connsiteX45" fmla="*/ 612775 w 1428750"/>
              <a:gd name="connsiteY45" fmla="*/ 4400550 h 5132430"/>
              <a:gd name="connsiteX46" fmla="*/ 603250 w 1428750"/>
              <a:gd name="connsiteY46" fmla="*/ 4422775 h 5132430"/>
              <a:gd name="connsiteX47" fmla="*/ 600075 w 1428750"/>
              <a:gd name="connsiteY47" fmla="*/ 4438650 h 5132430"/>
              <a:gd name="connsiteX48" fmla="*/ 593725 w 1428750"/>
              <a:gd name="connsiteY48" fmla="*/ 4464050 h 5132430"/>
              <a:gd name="connsiteX49" fmla="*/ 587375 w 1428750"/>
              <a:gd name="connsiteY49" fmla="*/ 4511675 h 5132430"/>
              <a:gd name="connsiteX50" fmla="*/ 577850 w 1428750"/>
              <a:gd name="connsiteY50" fmla="*/ 4540250 h 5132430"/>
              <a:gd name="connsiteX51" fmla="*/ 574675 w 1428750"/>
              <a:gd name="connsiteY51" fmla="*/ 4549775 h 5132430"/>
              <a:gd name="connsiteX52" fmla="*/ 568325 w 1428750"/>
              <a:gd name="connsiteY52" fmla="*/ 4578350 h 5132430"/>
              <a:gd name="connsiteX53" fmla="*/ 565150 w 1428750"/>
              <a:gd name="connsiteY53" fmla="*/ 4587875 h 5132430"/>
              <a:gd name="connsiteX54" fmla="*/ 561975 w 1428750"/>
              <a:gd name="connsiteY54" fmla="*/ 4600575 h 5132430"/>
              <a:gd name="connsiteX55" fmla="*/ 555625 w 1428750"/>
              <a:gd name="connsiteY55" fmla="*/ 4619625 h 5132430"/>
              <a:gd name="connsiteX56" fmla="*/ 549275 w 1428750"/>
              <a:gd name="connsiteY56" fmla="*/ 4651375 h 5132430"/>
              <a:gd name="connsiteX57" fmla="*/ 542925 w 1428750"/>
              <a:gd name="connsiteY57" fmla="*/ 4660900 h 5132430"/>
              <a:gd name="connsiteX58" fmla="*/ 539750 w 1428750"/>
              <a:gd name="connsiteY58" fmla="*/ 4673600 h 5132430"/>
              <a:gd name="connsiteX59" fmla="*/ 536575 w 1428750"/>
              <a:gd name="connsiteY59" fmla="*/ 4689475 h 5132430"/>
              <a:gd name="connsiteX60" fmla="*/ 530225 w 1428750"/>
              <a:gd name="connsiteY60" fmla="*/ 4708525 h 5132430"/>
              <a:gd name="connsiteX61" fmla="*/ 523875 w 1428750"/>
              <a:gd name="connsiteY61" fmla="*/ 4727575 h 5132430"/>
              <a:gd name="connsiteX62" fmla="*/ 520700 w 1428750"/>
              <a:gd name="connsiteY62" fmla="*/ 4737100 h 5132430"/>
              <a:gd name="connsiteX63" fmla="*/ 530225 w 1428750"/>
              <a:gd name="connsiteY63" fmla="*/ 4784725 h 5132430"/>
              <a:gd name="connsiteX64" fmla="*/ 536575 w 1428750"/>
              <a:gd name="connsiteY64" fmla="*/ 4794250 h 5132430"/>
              <a:gd name="connsiteX65" fmla="*/ 542925 w 1428750"/>
              <a:gd name="connsiteY65" fmla="*/ 4832350 h 5132430"/>
              <a:gd name="connsiteX66" fmla="*/ 539750 w 1428750"/>
              <a:gd name="connsiteY66" fmla="*/ 4911725 h 5132430"/>
              <a:gd name="connsiteX67" fmla="*/ 523875 w 1428750"/>
              <a:gd name="connsiteY67" fmla="*/ 4930775 h 5132430"/>
              <a:gd name="connsiteX68" fmla="*/ 520700 w 1428750"/>
              <a:gd name="connsiteY68" fmla="*/ 4940300 h 5132430"/>
              <a:gd name="connsiteX69" fmla="*/ 501650 w 1428750"/>
              <a:gd name="connsiteY69" fmla="*/ 4959350 h 5132430"/>
              <a:gd name="connsiteX70" fmla="*/ 482600 w 1428750"/>
              <a:gd name="connsiteY70" fmla="*/ 4965700 h 5132430"/>
              <a:gd name="connsiteX71" fmla="*/ 460375 w 1428750"/>
              <a:gd name="connsiteY71" fmla="*/ 4994275 h 5132430"/>
              <a:gd name="connsiteX72" fmla="*/ 457200 w 1428750"/>
              <a:gd name="connsiteY72" fmla="*/ 5003800 h 5132430"/>
              <a:gd name="connsiteX73" fmla="*/ 447675 w 1428750"/>
              <a:gd name="connsiteY73" fmla="*/ 5022850 h 5132430"/>
              <a:gd name="connsiteX74" fmla="*/ 444500 w 1428750"/>
              <a:gd name="connsiteY74" fmla="*/ 5035550 h 5132430"/>
              <a:gd name="connsiteX75" fmla="*/ 434975 w 1428750"/>
              <a:gd name="connsiteY75" fmla="*/ 5038725 h 5132430"/>
              <a:gd name="connsiteX76" fmla="*/ 425450 w 1428750"/>
              <a:gd name="connsiteY76" fmla="*/ 5045075 h 5132430"/>
              <a:gd name="connsiteX77" fmla="*/ 406400 w 1428750"/>
              <a:gd name="connsiteY77" fmla="*/ 5051425 h 5132430"/>
              <a:gd name="connsiteX78" fmla="*/ 396875 w 1428750"/>
              <a:gd name="connsiteY78" fmla="*/ 5054600 h 5132430"/>
              <a:gd name="connsiteX79" fmla="*/ 387350 w 1428750"/>
              <a:gd name="connsiteY79" fmla="*/ 5057775 h 5132430"/>
              <a:gd name="connsiteX80" fmla="*/ 371475 w 1428750"/>
              <a:gd name="connsiteY80" fmla="*/ 5064125 h 5132430"/>
              <a:gd name="connsiteX81" fmla="*/ 352425 w 1428750"/>
              <a:gd name="connsiteY81" fmla="*/ 5067300 h 5132430"/>
              <a:gd name="connsiteX82" fmla="*/ 339725 w 1428750"/>
              <a:gd name="connsiteY82" fmla="*/ 5070475 h 5132430"/>
              <a:gd name="connsiteX83" fmla="*/ 304800 w 1428750"/>
              <a:gd name="connsiteY83" fmla="*/ 5067300 h 5132430"/>
              <a:gd name="connsiteX84" fmla="*/ 279400 w 1428750"/>
              <a:gd name="connsiteY84" fmla="*/ 5060950 h 5132430"/>
              <a:gd name="connsiteX85" fmla="*/ 244475 w 1428750"/>
              <a:gd name="connsiteY85" fmla="*/ 5054600 h 5132430"/>
              <a:gd name="connsiteX86" fmla="*/ 228600 w 1428750"/>
              <a:gd name="connsiteY86" fmla="*/ 5051425 h 5132430"/>
              <a:gd name="connsiteX87" fmla="*/ 200025 w 1428750"/>
              <a:gd name="connsiteY87" fmla="*/ 5048250 h 5132430"/>
              <a:gd name="connsiteX88" fmla="*/ 168275 w 1428750"/>
              <a:gd name="connsiteY88" fmla="*/ 5041900 h 5132430"/>
              <a:gd name="connsiteX89" fmla="*/ 146050 w 1428750"/>
              <a:gd name="connsiteY89" fmla="*/ 5035550 h 5132430"/>
              <a:gd name="connsiteX90" fmla="*/ 133350 w 1428750"/>
              <a:gd name="connsiteY90" fmla="*/ 5032375 h 5132430"/>
              <a:gd name="connsiteX91" fmla="*/ 117475 w 1428750"/>
              <a:gd name="connsiteY91" fmla="*/ 5016500 h 5132430"/>
              <a:gd name="connsiteX92" fmla="*/ 123825 w 1428750"/>
              <a:gd name="connsiteY92" fmla="*/ 4987925 h 5132430"/>
              <a:gd name="connsiteX93" fmla="*/ 133350 w 1428750"/>
              <a:gd name="connsiteY93" fmla="*/ 4981575 h 5132430"/>
              <a:gd name="connsiteX94" fmla="*/ 142875 w 1428750"/>
              <a:gd name="connsiteY94" fmla="*/ 4968875 h 5132430"/>
              <a:gd name="connsiteX95" fmla="*/ 161925 w 1428750"/>
              <a:gd name="connsiteY95" fmla="*/ 4953000 h 5132430"/>
              <a:gd name="connsiteX96" fmla="*/ 177800 w 1428750"/>
              <a:gd name="connsiteY96" fmla="*/ 4924425 h 5132430"/>
              <a:gd name="connsiteX97" fmla="*/ 184150 w 1428750"/>
              <a:gd name="connsiteY97" fmla="*/ 4911725 h 5132430"/>
              <a:gd name="connsiteX98" fmla="*/ 187325 w 1428750"/>
              <a:gd name="connsiteY98" fmla="*/ 4902200 h 5132430"/>
              <a:gd name="connsiteX99" fmla="*/ 196850 w 1428750"/>
              <a:gd name="connsiteY99" fmla="*/ 4892675 h 5132430"/>
              <a:gd name="connsiteX100" fmla="*/ 212725 w 1428750"/>
              <a:gd name="connsiteY100" fmla="*/ 4864100 h 5132430"/>
              <a:gd name="connsiteX101" fmla="*/ 219075 w 1428750"/>
              <a:gd name="connsiteY101" fmla="*/ 4832350 h 5132430"/>
              <a:gd name="connsiteX102" fmla="*/ 231775 w 1428750"/>
              <a:gd name="connsiteY102" fmla="*/ 4800600 h 5132430"/>
              <a:gd name="connsiteX103" fmla="*/ 234950 w 1428750"/>
              <a:gd name="connsiteY103" fmla="*/ 4791075 h 5132430"/>
              <a:gd name="connsiteX104" fmla="*/ 238125 w 1428750"/>
              <a:gd name="connsiteY104" fmla="*/ 4781550 h 5132430"/>
              <a:gd name="connsiteX105" fmla="*/ 234950 w 1428750"/>
              <a:gd name="connsiteY105" fmla="*/ 4772025 h 5132430"/>
              <a:gd name="connsiteX106" fmla="*/ 222250 w 1428750"/>
              <a:gd name="connsiteY106" fmla="*/ 4752975 h 5132430"/>
              <a:gd name="connsiteX107" fmla="*/ 212725 w 1428750"/>
              <a:gd name="connsiteY107" fmla="*/ 4718050 h 5132430"/>
              <a:gd name="connsiteX108" fmla="*/ 209550 w 1428750"/>
              <a:gd name="connsiteY108" fmla="*/ 4708525 h 5132430"/>
              <a:gd name="connsiteX109" fmla="*/ 206375 w 1428750"/>
              <a:gd name="connsiteY109" fmla="*/ 4689475 h 5132430"/>
              <a:gd name="connsiteX110" fmla="*/ 200025 w 1428750"/>
              <a:gd name="connsiteY110" fmla="*/ 4667250 h 5132430"/>
              <a:gd name="connsiteX111" fmla="*/ 196850 w 1428750"/>
              <a:gd name="connsiteY111" fmla="*/ 4635500 h 5132430"/>
              <a:gd name="connsiteX112" fmla="*/ 190500 w 1428750"/>
              <a:gd name="connsiteY112" fmla="*/ 4610100 h 5132430"/>
              <a:gd name="connsiteX113" fmla="*/ 187325 w 1428750"/>
              <a:gd name="connsiteY113" fmla="*/ 4594225 h 5132430"/>
              <a:gd name="connsiteX114" fmla="*/ 190500 w 1428750"/>
              <a:gd name="connsiteY114" fmla="*/ 4549775 h 5132430"/>
              <a:gd name="connsiteX115" fmla="*/ 193675 w 1428750"/>
              <a:gd name="connsiteY115" fmla="*/ 4533900 h 5132430"/>
              <a:gd name="connsiteX116" fmla="*/ 200025 w 1428750"/>
              <a:gd name="connsiteY116" fmla="*/ 4495800 h 5132430"/>
              <a:gd name="connsiteX117" fmla="*/ 203200 w 1428750"/>
              <a:gd name="connsiteY117" fmla="*/ 4470400 h 5132430"/>
              <a:gd name="connsiteX118" fmla="*/ 209550 w 1428750"/>
              <a:gd name="connsiteY118" fmla="*/ 4445000 h 5132430"/>
              <a:gd name="connsiteX119" fmla="*/ 215900 w 1428750"/>
              <a:gd name="connsiteY119" fmla="*/ 4394200 h 5132430"/>
              <a:gd name="connsiteX120" fmla="*/ 209550 w 1428750"/>
              <a:gd name="connsiteY120" fmla="*/ 4337050 h 5132430"/>
              <a:gd name="connsiteX121" fmla="*/ 203200 w 1428750"/>
              <a:gd name="connsiteY121" fmla="*/ 4311650 h 5132430"/>
              <a:gd name="connsiteX122" fmla="*/ 196850 w 1428750"/>
              <a:gd name="connsiteY122" fmla="*/ 4283075 h 5132430"/>
              <a:gd name="connsiteX123" fmla="*/ 190500 w 1428750"/>
              <a:gd name="connsiteY123" fmla="*/ 4257675 h 5132430"/>
              <a:gd name="connsiteX124" fmla="*/ 187325 w 1428750"/>
              <a:gd name="connsiteY124" fmla="*/ 4248150 h 5132430"/>
              <a:gd name="connsiteX125" fmla="*/ 184150 w 1428750"/>
              <a:gd name="connsiteY125" fmla="*/ 4229100 h 5132430"/>
              <a:gd name="connsiteX126" fmla="*/ 180975 w 1428750"/>
              <a:gd name="connsiteY126" fmla="*/ 4159250 h 5132430"/>
              <a:gd name="connsiteX127" fmla="*/ 177800 w 1428750"/>
              <a:gd name="connsiteY127" fmla="*/ 4143375 h 5132430"/>
              <a:gd name="connsiteX128" fmla="*/ 174625 w 1428750"/>
              <a:gd name="connsiteY128" fmla="*/ 4111625 h 5132430"/>
              <a:gd name="connsiteX129" fmla="*/ 174625 w 1428750"/>
              <a:gd name="connsiteY129" fmla="*/ 3835400 h 5132430"/>
              <a:gd name="connsiteX130" fmla="*/ 168275 w 1428750"/>
              <a:gd name="connsiteY130" fmla="*/ 3784600 h 5132430"/>
              <a:gd name="connsiteX131" fmla="*/ 165100 w 1428750"/>
              <a:gd name="connsiteY131" fmla="*/ 3714750 h 5132430"/>
              <a:gd name="connsiteX132" fmla="*/ 158750 w 1428750"/>
              <a:gd name="connsiteY132" fmla="*/ 3689350 h 5132430"/>
              <a:gd name="connsiteX133" fmla="*/ 155575 w 1428750"/>
              <a:gd name="connsiteY133" fmla="*/ 3676650 h 5132430"/>
              <a:gd name="connsiteX134" fmla="*/ 152400 w 1428750"/>
              <a:gd name="connsiteY134" fmla="*/ 3663950 h 5132430"/>
              <a:gd name="connsiteX135" fmla="*/ 149225 w 1428750"/>
              <a:gd name="connsiteY135" fmla="*/ 3654425 h 5132430"/>
              <a:gd name="connsiteX136" fmla="*/ 139700 w 1428750"/>
              <a:gd name="connsiteY136" fmla="*/ 3594100 h 5132430"/>
              <a:gd name="connsiteX137" fmla="*/ 142875 w 1428750"/>
              <a:gd name="connsiteY137" fmla="*/ 3562350 h 5132430"/>
              <a:gd name="connsiteX138" fmla="*/ 152400 w 1428750"/>
              <a:gd name="connsiteY138" fmla="*/ 3530600 h 5132430"/>
              <a:gd name="connsiteX139" fmla="*/ 155575 w 1428750"/>
              <a:gd name="connsiteY139" fmla="*/ 3521075 h 5132430"/>
              <a:gd name="connsiteX140" fmla="*/ 165100 w 1428750"/>
              <a:gd name="connsiteY140" fmla="*/ 3498850 h 5132430"/>
              <a:gd name="connsiteX141" fmla="*/ 171450 w 1428750"/>
              <a:gd name="connsiteY141" fmla="*/ 3486150 h 5132430"/>
              <a:gd name="connsiteX142" fmla="*/ 177800 w 1428750"/>
              <a:gd name="connsiteY142" fmla="*/ 3460750 h 5132430"/>
              <a:gd name="connsiteX143" fmla="*/ 196850 w 1428750"/>
              <a:gd name="connsiteY143" fmla="*/ 3432175 h 5132430"/>
              <a:gd name="connsiteX144" fmla="*/ 203200 w 1428750"/>
              <a:gd name="connsiteY144" fmla="*/ 3422650 h 5132430"/>
              <a:gd name="connsiteX145" fmla="*/ 212725 w 1428750"/>
              <a:gd name="connsiteY145" fmla="*/ 3403600 h 5132430"/>
              <a:gd name="connsiteX146" fmla="*/ 215900 w 1428750"/>
              <a:gd name="connsiteY146" fmla="*/ 3384550 h 5132430"/>
              <a:gd name="connsiteX147" fmla="*/ 219075 w 1428750"/>
              <a:gd name="connsiteY147" fmla="*/ 3368675 h 5132430"/>
              <a:gd name="connsiteX148" fmla="*/ 215900 w 1428750"/>
              <a:gd name="connsiteY148" fmla="*/ 3355975 h 5132430"/>
              <a:gd name="connsiteX149" fmla="*/ 212725 w 1428750"/>
              <a:gd name="connsiteY149" fmla="*/ 3276600 h 5132430"/>
              <a:gd name="connsiteX150" fmla="*/ 206375 w 1428750"/>
              <a:gd name="connsiteY150" fmla="*/ 3232150 h 5132430"/>
              <a:gd name="connsiteX151" fmla="*/ 203200 w 1428750"/>
              <a:gd name="connsiteY151" fmla="*/ 3171825 h 5132430"/>
              <a:gd name="connsiteX152" fmla="*/ 200025 w 1428750"/>
              <a:gd name="connsiteY152" fmla="*/ 3143250 h 5132430"/>
              <a:gd name="connsiteX153" fmla="*/ 196850 w 1428750"/>
              <a:gd name="connsiteY153" fmla="*/ 3073400 h 5132430"/>
              <a:gd name="connsiteX154" fmla="*/ 193675 w 1428750"/>
              <a:gd name="connsiteY154" fmla="*/ 3044825 h 5132430"/>
              <a:gd name="connsiteX155" fmla="*/ 190500 w 1428750"/>
              <a:gd name="connsiteY155" fmla="*/ 3028950 h 5132430"/>
              <a:gd name="connsiteX156" fmla="*/ 187325 w 1428750"/>
              <a:gd name="connsiteY156" fmla="*/ 3009900 h 5132430"/>
              <a:gd name="connsiteX157" fmla="*/ 184150 w 1428750"/>
              <a:gd name="connsiteY157" fmla="*/ 2940050 h 5132430"/>
              <a:gd name="connsiteX158" fmla="*/ 180975 w 1428750"/>
              <a:gd name="connsiteY158" fmla="*/ 2924175 h 5132430"/>
              <a:gd name="connsiteX159" fmla="*/ 174625 w 1428750"/>
              <a:gd name="connsiteY159" fmla="*/ 2876550 h 5132430"/>
              <a:gd name="connsiteX160" fmla="*/ 171450 w 1428750"/>
              <a:gd name="connsiteY160" fmla="*/ 2835275 h 5132430"/>
              <a:gd name="connsiteX161" fmla="*/ 165100 w 1428750"/>
              <a:gd name="connsiteY161" fmla="*/ 2816225 h 5132430"/>
              <a:gd name="connsiteX162" fmla="*/ 161925 w 1428750"/>
              <a:gd name="connsiteY162" fmla="*/ 2800350 h 5132430"/>
              <a:gd name="connsiteX163" fmla="*/ 158750 w 1428750"/>
              <a:gd name="connsiteY163" fmla="*/ 2790825 h 5132430"/>
              <a:gd name="connsiteX164" fmla="*/ 155575 w 1428750"/>
              <a:gd name="connsiteY164" fmla="*/ 2778125 h 5132430"/>
              <a:gd name="connsiteX165" fmla="*/ 152400 w 1428750"/>
              <a:gd name="connsiteY165" fmla="*/ 2768600 h 5132430"/>
              <a:gd name="connsiteX166" fmla="*/ 149225 w 1428750"/>
              <a:gd name="connsiteY166" fmla="*/ 2755900 h 5132430"/>
              <a:gd name="connsiteX167" fmla="*/ 146050 w 1428750"/>
              <a:gd name="connsiteY167" fmla="*/ 2746375 h 5132430"/>
              <a:gd name="connsiteX168" fmla="*/ 142875 w 1428750"/>
              <a:gd name="connsiteY168" fmla="*/ 2733675 h 5132430"/>
              <a:gd name="connsiteX169" fmla="*/ 139700 w 1428750"/>
              <a:gd name="connsiteY169" fmla="*/ 2724150 h 5132430"/>
              <a:gd name="connsiteX170" fmla="*/ 130175 w 1428750"/>
              <a:gd name="connsiteY170" fmla="*/ 2682875 h 5132430"/>
              <a:gd name="connsiteX171" fmla="*/ 133350 w 1428750"/>
              <a:gd name="connsiteY171" fmla="*/ 2638425 h 5132430"/>
              <a:gd name="connsiteX172" fmla="*/ 139700 w 1428750"/>
              <a:gd name="connsiteY172" fmla="*/ 2540000 h 5132430"/>
              <a:gd name="connsiteX173" fmla="*/ 133350 w 1428750"/>
              <a:gd name="connsiteY173" fmla="*/ 2432050 h 5132430"/>
              <a:gd name="connsiteX174" fmla="*/ 130175 w 1428750"/>
              <a:gd name="connsiteY174" fmla="*/ 2419350 h 5132430"/>
              <a:gd name="connsiteX175" fmla="*/ 127000 w 1428750"/>
              <a:gd name="connsiteY175" fmla="*/ 2400300 h 5132430"/>
              <a:gd name="connsiteX176" fmla="*/ 123825 w 1428750"/>
              <a:gd name="connsiteY176" fmla="*/ 2387600 h 5132430"/>
              <a:gd name="connsiteX177" fmla="*/ 117475 w 1428750"/>
              <a:gd name="connsiteY177" fmla="*/ 2368550 h 5132430"/>
              <a:gd name="connsiteX178" fmla="*/ 114300 w 1428750"/>
              <a:gd name="connsiteY178" fmla="*/ 2349500 h 5132430"/>
              <a:gd name="connsiteX179" fmla="*/ 107950 w 1428750"/>
              <a:gd name="connsiteY179" fmla="*/ 2257425 h 5132430"/>
              <a:gd name="connsiteX180" fmla="*/ 104775 w 1428750"/>
              <a:gd name="connsiteY180" fmla="*/ 2241550 h 5132430"/>
              <a:gd name="connsiteX181" fmla="*/ 98425 w 1428750"/>
              <a:gd name="connsiteY181" fmla="*/ 2168525 h 5132430"/>
              <a:gd name="connsiteX182" fmla="*/ 95250 w 1428750"/>
              <a:gd name="connsiteY182" fmla="*/ 2155825 h 5132430"/>
              <a:gd name="connsiteX183" fmla="*/ 82550 w 1428750"/>
              <a:gd name="connsiteY183" fmla="*/ 2136775 h 5132430"/>
              <a:gd name="connsiteX184" fmla="*/ 79375 w 1428750"/>
              <a:gd name="connsiteY184" fmla="*/ 2124075 h 5132430"/>
              <a:gd name="connsiteX185" fmla="*/ 73025 w 1428750"/>
              <a:gd name="connsiteY185" fmla="*/ 2114550 h 5132430"/>
              <a:gd name="connsiteX186" fmla="*/ 66675 w 1428750"/>
              <a:gd name="connsiteY186" fmla="*/ 2101850 h 5132430"/>
              <a:gd name="connsiteX187" fmla="*/ 60325 w 1428750"/>
              <a:gd name="connsiteY187" fmla="*/ 2092325 h 5132430"/>
              <a:gd name="connsiteX188" fmla="*/ 53975 w 1428750"/>
              <a:gd name="connsiteY188" fmla="*/ 2073275 h 5132430"/>
              <a:gd name="connsiteX189" fmla="*/ 47625 w 1428750"/>
              <a:gd name="connsiteY189" fmla="*/ 2047875 h 5132430"/>
              <a:gd name="connsiteX190" fmla="*/ 41275 w 1428750"/>
              <a:gd name="connsiteY190" fmla="*/ 2035175 h 5132430"/>
              <a:gd name="connsiteX191" fmla="*/ 34925 w 1428750"/>
              <a:gd name="connsiteY191" fmla="*/ 2012950 h 5132430"/>
              <a:gd name="connsiteX192" fmla="*/ 31750 w 1428750"/>
              <a:gd name="connsiteY192" fmla="*/ 2003425 h 5132430"/>
              <a:gd name="connsiteX193" fmla="*/ 22225 w 1428750"/>
              <a:gd name="connsiteY193" fmla="*/ 1974850 h 5132430"/>
              <a:gd name="connsiteX194" fmla="*/ 19050 w 1428750"/>
              <a:gd name="connsiteY194" fmla="*/ 1952625 h 5132430"/>
              <a:gd name="connsiteX195" fmla="*/ 15875 w 1428750"/>
              <a:gd name="connsiteY195" fmla="*/ 1927225 h 5132430"/>
              <a:gd name="connsiteX196" fmla="*/ 9525 w 1428750"/>
              <a:gd name="connsiteY196" fmla="*/ 1898650 h 5132430"/>
              <a:gd name="connsiteX197" fmla="*/ 6350 w 1428750"/>
              <a:gd name="connsiteY197" fmla="*/ 1882775 h 5132430"/>
              <a:gd name="connsiteX198" fmla="*/ 3175 w 1428750"/>
              <a:gd name="connsiteY198" fmla="*/ 1685925 h 5132430"/>
              <a:gd name="connsiteX199" fmla="*/ 0 w 1428750"/>
              <a:gd name="connsiteY199" fmla="*/ 1600200 h 5132430"/>
              <a:gd name="connsiteX200" fmla="*/ 3175 w 1428750"/>
              <a:gd name="connsiteY200" fmla="*/ 1533525 h 5132430"/>
              <a:gd name="connsiteX201" fmla="*/ 6350 w 1428750"/>
              <a:gd name="connsiteY201" fmla="*/ 1422400 h 5132430"/>
              <a:gd name="connsiteX202" fmla="*/ 9525 w 1428750"/>
              <a:gd name="connsiteY202" fmla="*/ 1212850 h 5132430"/>
              <a:gd name="connsiteX203" fmla="*/ 12700 w 1428750"/>
              <a:gd name="connsiteY203" fmla="*/ 1174750 h 5132430"/>
              <a:gd name="connsiteX204" fmla="*/ 15875 w 1428750"/>
              <a:gd name="connsiteY204" fmla="*/ 1123950 h 5132430"/>
              <a:gd name="connsiteX205" fmla="*/ 19050 w 1428750"/>
              <a:gd name="connsiteY205" fmla="*/ 1050925 h 5132430"/>
              <a:gd name="connsiteX206" fmla="*/ 25400 w 1428750"/>
              <a:gd name="connsiteY206" fmla="*/ 984250 h 5132430"/>
              <a:gd name="connsiteX207" fmla="*/ 25400 w 1428750"/>
              <a:gd name="connsiteY207" fmla="*/ 917575 h 5132430"/>
              <a:gd name="connsiteX208" fmla="*/ 34925 w 1428750"/>
              <a:gd name="connsiteY208" fmla="*/ 911225 h 5132430"/>
              <a:gd name="connsiteX209" fmla="*/ 53975 w 1428750"/>
              <a:gd name="connsiteY209" fmla="*/ 904875 h 5132430"/>
              <a:gd name="connsiteX210" fmla="*/ 92075 w 1428750"/>
              <a:gd name="connsiteY210" fmla="*/ 873125 h 5132430"/>
              <a:gd name="connsiteX211" fmla="*/ 101600 w 1428750"/>
              <a:gd name="connsiteY211" fmla="*/ 866775 h 5132430"/>
              <a:gd name="connsiteX212" fmla="*/ 107950 w 1428750"/>
              <a:gd name="connsiteY212" fmla="*/ 857250 h 5132430"/>
              <a:gd name="connsiteX213" fmla="*/ 120650 w 1428750"/>
              <a:gd name="connsiteY213" fmla="*/ 850900 h 5132430"/>
              <a:gd name="connsiteX214" fmla="*/ 130175 w 1428750"/>
              <a:gd name="connsiteY214" fmla="*/ 844550 h 5132430"/>
              <a:gd name="connsiteX215" fmla="*/ 142875 w 1428750"/>
              <a:gd name="connsiteY215" fmla="*/ 838200 h 5132430"/>
              <a:gd name="connsiteX216" fmla="*/ 152400 w 1428750"/>
              <a:gd name="connsiteY216" fmla="*/ 828675 h 5132430"/>
              <a:gd name="connsiteX217" fmla="*/ 161925 w 1428750"/>
              <a:gd name="connsiteY217" fmla="*/ 825500 h 5132430"/>
              <a:gd name="connsiteX218" fmla="*/ 184150 w 1428750"/>
              <a:gd name="connsiteY218" fmla="*/ 812800 h 5132430"/>
              <a:gd name="connsiteX219" fmla="*/ 203200 w 1428750"/>
              <a:gd name="connsiteY219" fmla="*/ 806450 h 5132430"/>
              <a:gd name="connsiteX220" fmla="*/ 212725 w 1428750"/>
              <a:gd name="connsiteY220" fmla="*/ 803275 h 5132430"/>
              <a:gd name="connsiteX221" fmla="*/ 231775 w 1428750"/>
              <a:gd name="connsiteY221" fmla="*/ 793750 h 5132430"/>
              <a:gd name="connsiteX222" fmla="*/ 247650 w 1428750"/>
              <a:gd name="connsiteY222" fmla="*/ 784225 h 5132430"/>
              <a:gd name="connsiteX223" fmla="*/ 257175 w 1428750"/>
              <a:gd name="connsiteY223" fmla="*/ 781050 h 5132430"/>
              <a:gd name="connsiteX224" fmla="*/ 269875 w 1428750"/>
              <a:gd name="connsiteY224" fmla="*/ 774700 h 5132430"/>
              <a:gd name="connsiteX225" fmla="*/ 292100 w 1428750"/>
              <a:gd name="connsiteY225" fmla="*/ 768350 h 5132430"/>
              <a:gd name="connsiteX226" fmla="*/ 301625 w 1428750"/>
              <a:gd name="connsiteY226" fmla="*/ 765175 h 5132430"/>
              <a:gd name="connsiteX227" fmla="*/ 330200 w 1428750"/>
              <a:gd name="connsiteY227" fmla="*/ 746125 h 5132430"/>
              <a:gd name="connsiteX228" fmla="*/ 339725 w 1428750"/>
              <a:gd name="connsiteY228" fmla="*/ 739775 h 5132430"/>
              <a:gd name="connsiteX229" fmla="*/ 349250 w 1428750"/>
              <a:gd name="connsiteY229" fmla="*/ 733425 h 5132430"/>
              <a:gd name="connsiteX230" fmla="*/ 371475 w 1428750"/>
              <a:gd name="connsiteY230" fmla="*/ 714375 h 5132430"/>
              <a:gd name="connsiteX231" fmla="*/ 381000 w 1428750"/>
              <a:gd name="connsiteY231" fmla="*/ 708025 h 5132430"/>
              <a:gd name="connsiteX232" fmla="*/ 396875 w 1428750"/>
              <a:gd name="connsiteY232" fmla="*/ 701675 h 5132430"/>
              <a:gd name="connsiteX233" fmla="*/ 415925 w 1428750"/>
              <a:gd name="connsiteY233" fmla="*/ 692150 h 5132430"/>
              <a:gd name="connsiteX234" fmla="*/ 428625 w 1428750"/>
              <a:gd name="connsiteY234" fmla="*/ 673100 h 5132430"/>
              <a:gd name="connsiteX235" fmla="*/ 434975 w 1428750"/>
              <a:gd name="connsiteY235" fmla="*/ 663575 h 5132430"/>
              <a:gd name="connsiteX236" fmla="*/ 444500 w 1428750"/>
              <a:gd name="connsiteY236" fmla="*/ 644525 h 5132430"/>
              <a:gd name="connsiteX237" fmla="*/ 450850 w 1428750"/>
              <a:gd name="connsiteY237" fmla="*/ 609600 h 5132430"/>
              <a:gd name="connsiteX238" fmla="*/ 444500 w 1428750"/>
              <a:gd name="connsiteY238" fmla="*/ 539750 h 5132430"/>
              <a:gd name="connsiteX239" fmla="*/ 441325 w 1428750"/>
              <a:gd name="connsiteY239" fmla="*/ 530225 h 5132430"/>
              <a:gd name="connsiteX240" fmla="*/ 431800 w 1428750"/>
              <a:gd name="connsiteY240" fmla="*/ 504825 h 5132430"/>
              <a:gd name="connsiteX241" fmla="*/ 412750 w 1428750"/>
              <a:gd name="connsiteY241" fmla="*/ 488950 h 5132430"/>
              <a:gd name="connsiteX242" fmla="*/ 403225 w 1428750"/>
              <a:gd name="connsiteY242" fmla="*/ 479425 h 5132430"/>
              <a:gd name="connsiteX243" fmla="*/ 381000 w 1428750"/>
              <a:gd name="connsiteY243" fmla="*/ 463550 h 5132430"/>
              <a:gd name="connsiteX244" fmla="*/ 374650 w 1428750"/>
              <a:gd name="connsiteY244" fmla="*/ 454025 h 5132430"/>
              <a:gd name="connsiteX245" fmla="*/ 368300 w 1428750"/>
              <a:gd name="connsiteY245" fmla="*/ 434975 h 5132430"/>
              <a:gd name="connsiteX246" fmla="*/ 361950 w 1428750"/>
              <a:gd name="connsiteY246" fmla="*/ 371475 h 5132430"/>
              <a:gd name="connsiteX247" fmla="*/ 368300 w 1428750"/>
              <a:gd name="connsiteY247" fmla="*/ 330200 h 5132430"/>
              <a:gd name="connsiteX248" fmla="*/ 384175 w 1428750"/>
              <a:gd name="connsiteY248" fmla="*/ 314325 h 5132430"/>
              <a:gd name="connsiteX249" fmla="*/ 393700 w 1428750"/>
              <a:gd name="connsiteY249" fmla="*/ 304800 h 5132430"/>
              <a:gd name="connsiteX250" fmla="*/ 403225 w 1428750"/>
              <a:gd name="connsiteY250" fmla="*/ 222250 h 5132430"/>
              <a:gd name="connsiteX251" fmla="*/ 406400 w 1428750"/>
              <a:gd name="connsiteY251" fmla="*/ 212725 h 5132430"/>
              <a:gd name="connsiteX252" fmla="*/ 409575 w 1428750"/>
              <a:gd name="connsiteY252" fmla="*/ 196850 h 5132430"/>
              <a:gd name="connsiteX253" fmla="*/ 412750 w 1428750"/>
              <a:gd name="connsiteY253" fmla="*/ 187325 h 5132430"/>
              <a:gd name="connsiteX254" fmla="*/ 415925 w 1428750"/>
              <a:gd name="connsiteY254" fmla="*/ 168275 h 5132430"/>
              <a:gd name="connsiteX255" fmla="*/ 425450 w 1428750"/>
              <a:gd name="connsiteY255" fmla="*/ 146050 h 5132430"/>
              <a:gd name="connsiteX256" fmla="*/ 438150 w 1428750"/>
              <a:gd name="connsiteY256" fmla="*/ 127000 h 5132430"/>
              <a:gd name="connsiteX257" fmla="*/ 441325 w 1428750"/>
              <a:gd name="connsiteY257" fmla="*/ 104775 h 5132430"/>
              <a:gd name="connsiteX258" fmla="*/ 457200 w 1428750"/>
              <a:gd name="connsiteY258" fmla="*/ 85725 h 5132430"/>
              <a:gd name="connsiteX259" fmla="*/ 463550 w 1428750"/>
              <a:gd name="connsiteY259" fmla="*/ 76200 h 5132430"/>
              <a:gd name="connsiteX260" fmla="*/ 501650 w 1428750"/>
              <a:gd name="connsiteY260" fmla="*/ 44450 h 5132430"/>
              <a:gd name="connsiteX261" fmla="*/ 520700 w 1428750"/>
              <a:gd name="connsiteY261" fmla="*/ 34925 h 5132430"/>
              <a:gd name="connsiteX262" fmla="*/ 530225 w 1428750"/>
              <a:gd name="connsiteY262" fmla="*/ 28575 h 5132430"/>
              <a:gd name="connsiteX263" fmla="*/ 549275 w 1428750"/>
              <a:gd name="connsiteY263" fmla="*/ 22225 h 5132430"/>
              <a:gd name="connsiteX264" fmla="*/ 574675 w 1428750"/>
              <a:gd name="connsiteY264" fmla="*/ 6350 h 5132430"/>
              <a:gd name="connsiteX265" fmla="*/ 600075 w 1428750"/>
              <a:gd name="connsiteY265" fmla="*/ 0 h 5132430"/>
              <a:gd name="connsiteX266" fmla="*/ 647700 w 1428750"/>
              <a:gd name="connsiteY266" fmla="*/ 3175 h 5132430"/>
              <a:gd name="connsiteX267" fmla="*/ 669925 w 1428750"/>
              <a:gd name="connsiteY267" fmla="*/ 12700 h 5132430"/>
              <a:gd name="connsiteX268" fmla="*/ 701675 w 1428750"/>
              <a:gd name="connsiteY268" fmla="*/ 22225 h 5132430"/>
              <a:gd name="connsiteX269" fmla="*/ 723900 w 1428750"/>
              <a:gd name="connsiteY269" fmla="*/ 31750 h 5132430"/>
              <a:gd name="connsiteX270" fmla="*/ 733425 w 1428750"/>
              <a:gd name="connsiteY270" fmla="*/ 34925 h 5132430"/>
              <a:gd name="connsiteX271" fmla="*/ 742950 w 1428750"/>
              <a:gd name="connsiteY271" fmla="*/ 44450 h 5132430"/>
              <a:gd name="connsiteX272" fmla="*/ 762000 w 1428750"/>
              <a:gd name="connsiteY272" fmla="*/ 60325 h 5132430"/>
              <a:gd name="connsiteX273" fmla="*/ 777875 w 1428750"/>
              <a:gd name="connsiteY273" fmla="*/ 88900 h 5132430"/>
              <a:gd name="connsiteX274" fmla="*/ 790575 w 1428750"/>
              <a:gd name="connsiteY274" fmla="*/ 107950 h 5132430"/>
              <a:gd name="connsiteX275" fmla="*/ 793750 w 1428750"/>
              <a:gd name="connsiteY275" fmla="*/ 117475 h 5132430"/>
              <a:gd name="connsiteX276" fmla="*/ 803275 w 1428750"/>
              <a:gd name="connsiteY276" fmla="*/ 127000 h 5132430"/>
              <a:gd name="connsiteX277" fmla="*/ 815975 w 1428750"/>
              <a:gd name="connsiteY277" fmla="*/ 146050 h 5132430"/>
              <a:gd name="connsiteX278" fmla="*/ 822325 w 1428750"/>
              <a:gd name="connsiteY278" fmla="*/ 155575 h 5132430"/>
              <a:gd name="connsiteX279" fmla="*/ 828675 w 1428750"/>
              <a:gd name="connsiteY279" fmla="*/ 174625 h 5132430"/>
              <a:gd name="connsiteX280" fmla="*/ 844550 w 1428750"/>
              <a:gd name="connsiteY280" fmla="*/ 209550 h 5132430"/>
              <a:gd name="connsiteX281" fmla="*/ 847725 w 1428750"/>
              <a:gd name="connsiteY281" fmla="*/ 225425 h 5132430"/>
              <a:gd name="connsiteX282" fmla="*/ 850900 w 1428750"/>
              <a:gd name="connsiteY282" fmla="*/ 234950 h 5132430"/>
              <a:gd name="connsiteX283" fmla="*/ 854075 w 1428750"/>
              <a:gd name="connsiteY283" fmla="*/ 250825 h 5132430"/>
              <a:gd name="connsiteX284" fmla="*/ 857250 w 1428750"/>
              <a:gd name="connsiteY284" fmla="*/ 285750 h 5132430"/>
              <a:gd name="connsiteX285" fmla="*/ 876300 w 1428750"/>
              <a:gd name="connsiteY285" fmla="*/ 304800 h 5132430"/>
              <a:gd name="connsiteX286" fmla="*/ 882650 w 1428750"/>
              <a:gd name="connsiteY286" fmla="*/ 314325 h 5132430"/>
              <a:gd name="connsiteX287" fmla="*/ 879475 w 1428750"/>
              <a:gd name="connsiteY287" fmla="*/ 327025 h 5132430"/>
              <a:gd name="connsiteX288" fmla="*/ 873125 w 1428750"/>
              <a:gd name="connsiteY288" fmla="*/ 365125 h 5132430"/>
              <a:gd name="connsiteX289" fmla="*/ 866775 w 1428750"/>
              <a:gd name="connsiteY289" fmla="*/ 390525 h 5132430"/>
              <a:gd name="connsiteX290" fmla="*/ 863600 w 1428750"/>
              <a:gd name="connsiteY290" fmla="*/ 409575 h 5132430"/>
              <a:gd name="connsiteX291" fmla="*/ 857250 w 1428750"/>
              <a:gd name="connsiteY291" fmla="*/ 422275 h 5132430"/>
              <a:gd name="connsiteX292" fmla="*/ 847725 w 1428750"/>
              <a:gd name="connsiteY292" fmla="*/ 444500 h 5132430"/>
              <a:gd name="connsiteX293" fmla="*/ 844550 w 1428750"/>
              <a:gd name="connsiteY293" fmla="*/ 460375 h 5132430"/>
              <a:gd name="connsiteX294" fmla="*/ 838200 w 1428750"/>
              <a:gd name="connsiteY294" fmla="*/ 469900 h 5132430"/>
              <a:gd name="connsiteX295" fmla="*/ 831850 w 1428750"/>
              <a:gd name="connsiteY295" fmla="*/ 508000 h 5132430"/>
              <a:gd name="connsiteX296" fmla="*/ 825500 w 1428750"/>
              <a:gd name="connsiteY296" fmla="*/ 552450 h 5132430"/>
              <a:gd name="connsiteX297" fmla="*/ 828675 w 1428750"/>
              <a:gd name="connsiteY297" fmla="*/ 565150 h 5132430"/>
              <a:gd name="connsiteX298" fmla="*/ 835025 w 1428750"/>
              <a:gd name="connsiteY298" fmla="*/ 603250 h 5132430"/>
              <a:gd name="connsiteX299" fmla="*/ 841375 w 1428750"/>
              <a:gd name="connsiteY299" fmla="*/ 619125 h 5132430"/>
              <a:gd name="connsiteX300" fmla="*/ 844550 w 1428750"/>
              <a:gd name="connsiteY300" fmla="*/ 628650 h 5132430"/>
              <a:gd name="connsiteX301" fmla="*/ 850900 w 1428750"/>
              <a:gd name="connsiteY301" fmla="*/ 638175 h 5132430"/>
              <a:gd name="connsiteX302" fmla="*/ 854075 w 1428750"/>
              <a:gd name="connsiteY302" fmla="*/ 647700 h 5132430"/>
              <a:gd name="connsiteX303" fmla="*/ 863600 w 1428750"/>
              <a:gd name="connsiteY303" fmla="*/ 660400 h 5132430"/>
              <a:gd name="connsiteX304" fmla="*/ 882650 w 1428750"/>
              <a:gd name="connsiteY304" fmla="*/ 685800 h 5132430"/>
              <a:gd name="connsiteX305" fmla="*/ 895350 w 1428750"/>
              <a:gd name="connsiteY305" fmla="*/ 704850 h 5132430"/>
              <a:gd name="connsiteX306" fmla="*/ 901700 w 1428750"/>
              <a:gd name="connsiteY306" fmla="*/ 714375 h 5132430"/>
              <a:gd name="connsiteX307" fmla="*/ 923925 w 1428750"/>
              <a:gd name="connsiteY307" fmla="*/ 730250 h 5132430"/>
              <a:gd name="connsiteX308" fmla="*/ 936625 w 1428750"/>
              <a:gd name="connsiteY308" fmla="*/ 739775 h 5132430"/>
              <a:gd name="connsiteX309" fmla="*/ 952500 w 1428750"/>
              <a:gd name="connsiteY309" fmla="*/ 746125 h 5132430"/>
              <a:gd name="connsiteX310" fmla="*/ 977900 w 1428750"/>
              <a:gd name="connsiteY310" fmla="*/ 758825 h 5132430"/>
              <a:gd name="connsiteX311" fmla="*/ 1000125 w 1428750"/>
              <a:gd name="connsiteY311" fmla="*/ 765175 h 5132430"/>
              <a:gd name="connsiteX312" fmla="*/ 1025525 w 1428750"/>
              <a:gd name="connsiteY312" fmla="*/ 781050 h 5132430"/>
              <a:gd name="connsiteX313" fmla="*/ 1066800 w 1428750"/>
              <a:gd name="connsiteY313" fmla="*/ 800100 h 5132430"/>
              <a:gd name="connsiteX314" fmla="*/ 1085850 w 1428750"/>
              <a:gd name="connsiteY314" fmla="*/ 803275 h 5132430"/>
              <a:gd name="connsiteX315" fmla="*/ 1101725 w 1428750"/>
              <a:gd name="connsiteY315" fmla="*/ 809625 h 5132430"/>
              <a:gd name="connsiteX316" fmla="*/ 1127125 w 1428750"/>
              <a:gd name="connsiteY316" fmla="*/ 828675 h 5132430"/>
              <a:gd name="connsiteX317" fmla="*/ 1143000 w 1428750"/>
              <a:gd name="connsiteY317" fmla="*/ 838200 h 5132430"/>
              <a:gd name="connsiteX318" fmla="*/ 1162050 w 1428750"/>
              <a:gd name="connsiteY318" fmla="*/ 844550 h 5132430"/>
              <a:gd name="connsiteX319" fmla="*/ 1184275 w 1428750"/>
              <a:gd name="connsiteY319" fmla="*/ 854075 h 5132430"/>
              <a:gd name="connsiteX320" fmla="*/ 1203325 w 1428750"/>
              <a:gd name="connsiteY320" fmla="*/ 860425 h 5132430"/>
              <a:gd name="connsiteX321" fmla="*/ 1216025 w 1428750"/>
              <a:gd name="connsiteY321" fmla="*/ 866775 h 5132430"/>
              <a:gd name="connsiteX322" fmla="*/ 1238250 w 1428750"/>
              <a:gd name="connsiteY322" fmla="*/ 873125 h 5132430"/>
              <a:gd name="connsiteX323" fmla="*/ 1260475 w 1428750"/>
              <a:gd name="connsiteY323" fmla="*/ 889000 h 5132430"/>
              <a:gd name="connsiteX324" fmla="*/ 1279525 w 1428750"/>
              <a:gd name="connsiteY324" fmla="*/ 914400 h 5132430"/>
              <a:gd name="connsiteX325" fmla="*/ 1285875 w 1428750"/>
              <a:gd name="connsiteY325" fmla="*/ 930275 h 5132430"/>
              <a:gd name="connsiteX326" fmla="*/ 1292225 w 1428750"/>
              <a:gd name="connsiteY326" fmla="*/ 968375 h 5132430"/>
              <a:gd name="connsiteX327" fmla="*/ 1298575 w 1428750"/>
              <a:gd name="connsiteY327" fmla="*/ 1003300 h 5132430"/>
              <a:gd name="connsiteX328" fmla="*/ 1304925 w 1428750"/>
              <a:gd name="connsiteY328" fmla="*/ 1019175 h 5132430"/>
              <a:gd name="connsiteX329" fmla="*/ 1311275 w 1428750"/>
              <a:gd name="connsiteY329" fmla="*/ 1085850 h 5132430"/>
              <a:gd name="connsiteX330" fmla="*/ 1320800 w 1428750"/>
              <a:gd name="connsiteY330" fmla="*/ 1152525 h 5132430"/>
              <a:gd name="connsiteX331" fmla="*/ 1327150 w 1428750"/>
              <a:gd name="connsiteY331" fmla="*/ 1206500 h 5132430"/>
              <a:gd name="connsiteX332" fmla="*/ 1333500 w 1428750"/>
              <a:gd name="connsiteY332" fmla="*/ 1231900 h 5132430"/>
              <a:gd name="connsiteX333" fmla="*/ 1343025 w 1428750"/>
              <a:gd name="connsiteY333" fmla="*/ 1343025 h 5132430"/>
              <a:gd name="connsiteX334" fmla="*/ 1339850 w 1428750"/>
              <a:gd name="connsiteY334" fmla="*/ 1416050 h 5132430"/>
              <a:gd name="connsiteX335" fmla="*/ 1349375 w 1428750"/>
              <a:gd name="connsiteY335" fmla="*/ 1549400 h 5132430"/>
              <a:gd name="connsiteX336" fmla="*/ 1355725 w 1428750"/>
              <a:gd name="connsiteY336" fmla="*/ 1574800 h 5132430"/>
              <a:gd name="connsiteX337" fmla="*/ 1358900 w 1428750"/>
              <a:gd name="connsiteY337" fmla="*/ 1600200 h 5132430"/>
              <a:gd name="connsiteX338" fmla="*/ 1362075 w 1428750"/>
              <a:gd name="connsiteY338" fmla="*/ 1622425 h 5132430"/>
              <a:gd name="connsiteX339" fmla="*/ 1371600 w 1428750"/>
              <a:gd name="connsiteY339" fmla="*/ 1708150 h 5132430"/>
              <a:gd name="connsiteX340" fmla="*/ 1381125 w 1428750"/>
              <a:gd name="connsiteY340" fmla="*/ 1800225 h 5132430"/>
              <a:gd name="connsiteX341" fmla="*/ 1384300 w 1428750"/>
              <a:gd name="connsiteY341" fmla="*/ 1835150 h 5132430"/>
              <a:gd name="connsiteX342" fmla="*/ 1397000 w 1428750"/>
              <a:gd name="connsiteY342" fmla="*/ 1898650 h 5132430"/>
              <a:gd name="connsiteX343" fmla="*/ 1403350 w 1428750"/>
              <a:gd name="connsiteY343" fmla="*/ 1930400 h 5132430"/>
              <a:gd name="connsiteX344" fmla="*/ 1412875 w 1428750"/>
              <a:gd name="connsiteY344" fmla="*/ 1997075 h 5132430"/>
              <a:gd name="connsiteX345" fmla="*/ 1419225 w 1428750"/>
              <a:gd name="connsiteY345" fmla="*/ 2054225 h 5132430"/>
              <a:gd name="connsiteX346" fmla="*/ 1428750 w 1428750"/>
              <a:gd name="connsiteY346" fmla="*/ 2254250 h 5132430"/>
              <a:gd name="connsiteX347" fmla="*/ 1425575 w 1428750"/>
              <a:gd name="connsiteY347" fmla="*/ 2308225 h 5132430"/>
              <a:gd name="connsiteX348" fmla="*/ 1419225 w 1428750"/>
              <a:gd name="connsiteY348" fmla="*/ 2441575 h 5132430"/>
              <a:gd name="connsiteX349" fmla="*/ 1416050 w 1428750"/>
              <a:gd name="connsiteY349" fmla="*/ 2527300 h 5132430"/>
              <a:gd name="connsiteX350" fmla="*/ 1412875 w 1428750"/>
              <a:gd name="connsiteY350" fmla="*/ 2536825 h 5132430"/>
              <a:gd name="connsiteX351" fmla="*/ 1393825 w 1428750"/>
              <a:gd name="connsiteY351" fmla="*/ 2578100 h 5132430"/>
              <a:gd name="connsiteX352" fmla="*/ 1387475 w 1428750"/>
              <a:gd name="connsiteY352" fmla="*/ 2590800 h 5132430"/>
              <a:gd name="connsiteX353" fmla="*/ 1381125 w 1428750"/>
              <a:gd name="connsiteY353" fmla="*/ 2600325 h 5132430"/>
              <a:gd name="connsiteX354" fmla="*/ 1377950 w 1428750"/>
              <a:gd name="connsiteY354" fmla="*/ 2609850 h 5132430"/>
              <a:gd name="connsiteX355" fmla="*/ 1371600 w 1428750"/>
              <a:gd name="connsiteY355" fmla="*/ 2625725 h 5132430"/>
              <a:gd name="connsiteX356" fmla="*/ 1365250 w 1428750"/>
              <a:gd name="connsiteY356" fmla="*/ 2647950 h 5132430"/>
              <a:gd name="connsiteX357" fmla="*/ 1368425 w 1428750"/>
              <a:gd name="connsiteY357" fmla="*/ 2670175 h 5132430"/>
              <a:gd name="connsiteX358" fmla="*/ 1377950 w 1428750"/>
              <a:gd name="connsiteY358" fmla="*/ 2705100 h 5132430"/>
              <a:gd name="connsiteX359" fmla="*/ 1374775 w 1428750"/>
              <a:gd name="connsiteY359" fmla="*/ 2759075 h 5132430"/>
              <a:gd name="connsiteX360" fmla="*/ 1368425 w 1428750"/>
              <a:gd name="connsiteY360" fmla="*/ 2774950 h 5132430"/>
              <a:gd name="connsiteX361" fmla="*/ 1365250 w 1428750"/>
              <a:gd name="connsiteY361" fmla="*/ 2787650 h 5132430"/>
              <a:gd name="connsiteX362" fmla="*/ 1349375 w 1428750"/>
              <a:gd name="connsiteY362" fmla="*/ 2809875 h 5132430"/>
              <a:gd name="connsiteX363" fmla="*/ 1346200 w 1428750"/>
              <a:gd name="connsiteY363" fmla="*/ 2819400 h 5132430"/>
              <a:gd name="connsiteX364" fmla="*/ 1343025 w 1428750"/>
              <a:gd name="connsiteY364" fmla="*/ 2832100 h 5132430"/>
              <a:gd name="connsiteX365" fmla="*/ 1327150 w 1428750"/>
              <a:gd name="connsiteY365" fmla="*/ 2854325 h 5132430"/>
              <a:gd name="connsiteX366" fmla="*/ 1308100 w 1428750"/>
              <a:gd name="connsiteY366" fmla="*/ 2873375 h 5132430"/>
              <a:gd name="connsiteX367" fmla="*/ 1285875 w 1428750"/>
              <a:gd name="connsiteY367" fmla="*/ 2879725 h 5132430"/>
              <a:gd name="connsiteX368" fmla="*/ 1266825 w 1428750"/>
              <a:gd name="connsiteY368" fmla="*/ 2889250 h 5132430"/>
              <a:gd name="connsiteX369" fmla="*/ 1241425 w 1428750"/>
              <a:gd name="connsiteY369" fmla="*/ 2908300 h 5132430"/>
              <a:gd name="connsiteX370" fmla="*/ 1222375 w 1428750"/>
              <a:gd name="connsiteY370" fmla="*/ 2933700 h 5132430"/>
              <a:gd name="connsiteX371" fmla="*/ 1209675 w 1428750"/>
              <a:gd name="connsiteY371" fmla="*/ 2946400 h 5132430"/>
              <a:gd name="connsiteX372" fmla="*/ 1196975 w 1428750"/>
              <a:gd name="connsiteY372" fmla="*/ 2965450 h 5132430"/>
              <a:gd name="connsiteX373" fmla="*/ 1177925 w 1428750"/>
              <a:gd name="connsiteY373" fmla="*/ 3000375 h 5132430"/>
              <a:gd name="connsiteX374" fmla="*/ 1171575 w 1428750"/>
              <a:gd name="connsiteY374" fmla="*/ 3025775 h 5132430"/>
              <a:gd name="connsiteX375" fmla="*/ 1165225 w 1428750"/>
              <a:gd name="connsiteY375" fmla="*/ 3044825 h 5132430"/>
              <a:gd name="connsiteX376" fmla="*/ 1158875 w 1428750"/>
              <a:gd name="connsiteY376" fmla="*/ 3076575 h 5132430"/>
              <a:gd name="connsiteX377" fmla="*/ 1149350 w 1428750"/>
              <a:gd name="connsiteY377" fmla="*/ 3111500 h 5132430"/>
              <a:gd name="connsiteX378" fmla="*/ 1149350 w 1428750"/>
              <a:gd name="connsiteY378" fmla="*/ 3241675 h 5132430"/>
              <a:gd name="connsiteX379" fmla="*/ 1146175 w 1428750"/>
              <a:gd name="connsiteY379" fmla="*/ 3317875 h 5132430"/>
              <a:gd name="connsiteX380" fmla="*/ 1143000 w 1428750"/>
              <a:gd name="connsiteY380" fmla="*/ 3413125 h 5132430"/>
              <a:gd name="connsiteX381" fmla="*/ 1136650 w 1428750"/>
              <a:gd name="connsiteY381" fmla="*/ 3549650 h 5132430"/>
              <a:gd name="connsiteX382" fmla="*/ 1139825 w 1428750"/>
              <a:gd name="connsiteY382" fmla="*/ 3594100 h 5132430"/>
              <a:gd name="connsiteX383" fmla="*/ 1133475 w 1428750"/>
              <a:gd name="connsiteY383" fmla="*/ 3654425 h 5132430"/>
              <a:gd name="connsiteX384" fmla="*/ 1127125 w 1428750"/>
              <a:gd name="connsiteY384" fmla="*/ 3724275 h 5132430"/>
              <a:gd name="connsiteX385" fmla="*/ 1120775 w 1428750"/>
              <a:gd name="connsiteY385" fmla="*/ 3762375 h 5132430"/>
              <a:gd name="connsiteX386" fmla="*/ 1117600 w 1428750"/>
              <a:gd name="connsiteY386" fmla="*/ 3784600 h 5132430"/>
              <a:gd name="connsiteX387" fmla="*/ 1114425 w 1428750"/>
              <a:gd name="connsiteY387" fmla="*/ 3867150 h 5132430"/>
              <a:gd name="connsiteX388" fmla="*/ 1111250 w 1428750"/>
              <a:gd name="connsiteY388" fmla="*/ 4083050 h 5132430"/>
              <a:gd name="connsiteX389" fmla="*/ 1108075 w 1428750"/>
              <a:gd name="connsiteY389" fmla="*/ 4127500 h 5132430"/>
              <a:gd name="connsiteX390" fmla="*/ 1104900 w 1428750"/>
              <a:gd name="connsiteY390" fmla="*/ 4203700 h 5132430"/>
              <a:gd name="connsiteX391" fmla="*/ 1101725 w 1428750"/>
              <a:gd name="connsiteY391" fmla="*/ 4219575 h 5132430"/>
              <a:gd name="connsiteX392" fmla="*/ 1095375 w 1428750"/>
              <a:gd name="connsiteY392" fmla="*/ 4260850 h 5132430"/>
              <a:gd name="connsiteX393" fmla="*/ 1092200 w 1428750"/>
              <a:gd name="connsiteY393" fmla="*/ 4279900 h 5132430"/>
              <a:gd name="connsiteX394" fmla="*/ 1085850 w 1428750"/>
              <a:gd name="connsiteY394" fmla="*/ 4302125 h 5132430"/>
              <a:gd name="connsiteX395" fmla="*/ 1082675 w 1428750"/>
              <a:gd name="connsiteY395" fmla="*/ 4314825 h 5132430"/>
              <a:gd name="connsiteX396" fmla="*/ 1079500 w 1428750"/>
              <a:gd name="connsiteY396" fmla="*/ 4343400 h 5132430"/>
              <a:gd name="connsiteX397" fmla="*/ 1076325 w 1428750"/>
              <a:gd name="connsiteY397" fmla="*/ 4391025 h 5132430"/>
              <a:gd name="connsiteX398" fmla="*/ 1066800 w 1428750"/>
              <a:gd name="connsiteY398" fmla="*/ 4416425 h 5132430"/>
              <a:gd name="connsiteX399" fmla="*/ 1063625 w 1428750"/>
              <a:gd name="connsiteY399" fmla="*/ 4429125 h 5132430"/>
              <a:gd name="connsiteX400" fmla="*/ 1066800 w 1428750"/>
              <a:gd name="connsiteY400" fmla="*/ 4441825 h 5132430"/>
              <a:gd name="connsiteX401" fmla="*/ 1076325 w 1428750"/>
              <a:gd name="connsiteY401" fmla="*/ 4460875 h 5132430"/>
              <a:gd name="connsiteX402" fmla="*/ 1079500 w 1428750"/>
              <a:gd name="connsiteY402" fmla="*/ 4489450 h 5132430"/>
              <a:gd name="connsiteX403" fmla="*/ 1082675 w 1428750"/>
              <a:gd name="connsiteY403" fmla="*/ 4508500 h 5132430"/>
              <a:gd name="connsiteX404" fmla="*/ 1085850 w 1428750"/>
              <a:gd name="connsiteY404" fmla="*/ 4540250 h 5132430"/>
              <a:gd name="connsiteX405" fmla="*/ 1098550 w 1428750"/>
              <a:gd name="connsiteY405" fmla="*/ 4565650 h 5132430"/>
              <a:gd name="connsiteX406" fmla="*/ 1111250 w 1428750"/>
              <a:gd name="connsiteY406" fmla="*/ 4587875 h 5132430"/>
              <a:gd name="connsiteX407" fmla="*/ 1120775 w 1428750"/>
              <a:gd name="connsiteY407" fmla="*/ 4629150 h 5132430"/>
              <a:gd name="connsiteX408" fmla="*/ 1127125 w 1428750"/>
              <a:gd name="connsiteY408" fmla="*/ 4641850 h 5132430"/>
              <a:gd name="connsiteX409" fmla="*/ 1133475 w 1428750"/>
              <a:gd name="connsiteY409" fmla="*/ 4651375 h 5132430"/>
              <a:gd name="connsiteX410" fmla="*/ 1143000 w 1428750"/>
              <a:gd name="connsiteY410" fmla="*/ 4679950 h 5132430"/>
              <a:gd name="connsiteX411" fmla="*/ 1149350 w 1428750"/>
              <a:gd name="connsiteY411" fmla="*/ 4695825 h 5132430"/>
              <a:gd name="connsiteX412" fmla="*/ 1152525 w 1428750"/>
              <a:gd name="connsiteY412" fmla="*/ 4708525 h 5132430"/>
              <a:gd name="connsiteX413" fmla="*/ 1171575 w 1428750"/>
              <a:gd name="connsiteY413" fmla="*/ 4749800 h 5132430"/>
              <a:gd name="connsiteX414" fmla="*/ 1177925 w 1428750"/>
              <a:gd name="connsiteY414" fmla="*/ 4765675 h 5132430"/>
              <a:gd name="connsiteX415" fmla="*/ 1190625 w 1428750"/>
              <a:gd name="connsiteY415" fmla="*/ 4784725 h 5132430"/>
              <a:gd name="connsiteX416" fmla="*/ 1209675 w 1428750"/>
              <a:gd name="connsiteY416" fmla="*/ 4829175 h 5132430"/>
              <a:gd name="connsiteX417" fmla="*/ 1225550 w 1428750"/>
              <a:gd name="connsiteY417" fmla="*/ 4857750 h 5132430"/>
              <a:gd name="connsiteX418" fmla="*/ 1231900 w 1428750"/>
              <a:gd name="connsiteY418" fmla="*/ 4879975 h 5132430"/>
              <a:gd name="connsiteX419" fmla="*/ 1238250 w 1428750"/>
              <a:gd name="connsiteY419" fmla="*/ 4889500 h 5132430"/>
              <a:gd name="connsiteX420" fmla="*/ 1244600 w 1428750"/>
              <a:gd name="connsiteY420" fmla="*/ 4905375 h 5132430"/>
              <a:gd name="connsiteX421" fmla="*/ 1260475 w 1428750"/>
              <a:gd name="connsiteY421" fmla="*/ 4940300 h 5132430"/>
              <a:gd name="connsiteX422" fmla="*/ 1270000 w 1428750"/>
              <a:gd name="connsiteY422" fmla="*/ 4965700 h 5132430"/>
              <a:gd name="connsiteX423" fmla="*/ 1276350 w 1428750"/>
              <a:gd name="connsiteY423" fmla="*/ 4981575 h 5132430"/>
              <a:gd name="connsiteX424" fmla="*/ 1298575 w 1428750"/>
              <a:gd name="connsiteY424" fmla="*/ 5003800 h 5132430"/>
              <a:gd name="connsiteX425" fmla="*/ 1323975 w 1428750"/>
              <a:gd name="connsiteY425" fmla="*/ 5035550 h 5132430"/>
              <a:gd name="connsiteX426" fmla="*/ 1323975 w 1428750"/>
              <a:gd name="connsiteY426" fmla="*/ 5035550 h 5132430"/>
              <a:gd name="connsiteX427" fmla="*/ 1343025 w 1428750"/>
              <a:gd name="connsiteY427" fmla="*/ 5067300 h 5132430"/>
              <a:gd name="connsiteX428" fmla="*/ 1336675 w 1428750"/>
              <a:gd name="connsiteY428" fmla="*/ 5099050 h 5132430"/>
              <a:gd name="connsiteX429" fmla="*/ 1304925 w 1428750"/>
              <a:gd name="connsiteY429" fmla="*/ 5127625 h 5132430"/>
              <a:gd name="connsiteX430" fmla="*/ 1295400 w 1428750"/>
              <a:gd name="connsiteY430" fmla="*/ 5130800 h 5132430"/>
              <a:gd name="connsiteX431" fmla="*/ 1231900 w 1428750"/>
              <a:gd name="connsiteY431" fmla="*/ 5118100 h 5132430"/>
              <a:gd name="connsiteX432" fmla="*/ 1222375 w 1428750"/>
              <a:gd name="connsiteY432" fmla="*/ 5108575 h 5132430"/>
              <a:gd name="connsiteX433" fmla="*/ 1206500 w 1428750"/>
              <a:gd name="connsiteY433" fmla="*/ 5076825 h 5132430"/>
              <a:gd name="connsiteX434" fmla="*/ 1200150 w 1428750"/>
              <a:gd name="connsiteY434" fmla="*/ 5057775 h 5132430"/>
              <a:gd name="connsiteX435" fmla="*/ 1193800 w 1428750"/>
              <a:gd name="connsiteY435" fmla="*/ 5045075 h 5132430"/>
              <a:gd name="connsiteX436" fmla="*/ 1190625 w 1428750"/>
              <a:gd name="connsiteY436" fmla="*/ 5010150 h 5132430"/>
              <a:gd name="connsiteX437" fmla="*/ 1177925 w 1428750"/>
              <a:gd name="connsiteY437" fmla="*/ 4978400 h 5132430"/>
              <a:gd name="connsiteX438" fmla="*/ 1171575 w 1428750"/>
              <a:gd name="connsiteY438" fmla="*/ 4968875 h 5132430"/>
              <a:gd name="connsiteX439" fmla="*/ 1158875 w 1428750"/>
              <a:gd name="connsiteY439" fmla="*/ 4933950 h 5132430"/>
              <a:gd name="connsiteX440" fmla="*/ 1155700 w 1428750"/>
              <a:gd name="connsiteY440" fmla="*/ 4921250 h 5132430"/>
              <a:gd name="connsiteX441" fmla="*/ 1133475 w 1428750"/>
              <a:gd name="connsiteY441" fmla="*/ 4873625 h 5132430"/>
              <a:gd name="connsiteX442" fmla="*/ 1130300 w 1428750"/>
              <a:gd name="connsiteY442" fmla="*/ 4860925 h 5132430"/>
              <a:gd name="connsiteX443" fmla="*/ 1123950 w 1428750"/>
              <a:gd name="connsiteY443" fmla="*/ 4841875 h 5132430"/>
              <a:gd name="connsiteX444" fmla="*/ 1120775 w 1428750"/>
              <a:gd name="connsiteY444" fmla="*/ 4826000 h 5132430"/>
              <a:gd name="connsiteX445" fmla="*/ 1117600 w 1428750"/>
              <a:gd name="connsiteY445" fmla="*/ 4813300 h 5132430"/>
              <a:gd name="connsiteX446" fmla="*/ 1111250 w 1428750"/>
              <a:gd name="connsiteY446" fmla="*/ 4791075 h 5132430"/>
              <a:gd name="connsiteX447" fmla="*/ 1098550 w 1428750"/>
              <a:gd name="connsiteY447" fmla="*/ 4772025 h 5132430"/>
              <a:gd name="connsiteX448" fmla="*/ 1092200 w 1428750"/>
              <a:gd name="connsiteY448" fmla="*/ 4762500 h 5132430"/>
              <a:gd name="connsiteX449" fmla="*/ 1085850 w 1428750"/>
              <a:gd name="connsiteY449" fmla="*/ 4740275 h 5132430"/>
              <a:gd name="connsiteX450" fmla="*/ 1082675 w 1428750"/>
              <a:gd name="connsiteY450" fmla="*/ 4727575 h 5132430"/>
              <a:gd name="connsiteX451" fmla="*/ 1073150 w 1428750"/>
              <a:gd name="connsiteY451" fmla="*/ 4714875 h 5132430"/>
              <a:gd name="connsiteX452" fmla="*/ 1057275 w 1428750"/>
              <a:gd name="connsiteY452" fmla="*/ 4679950 h 5132430"/>
              <a:gd name="connsiteX453" fmla="*/ 1044575 w 1428750"/>
              <a:gd name="connsiteY453" fmla="*/ 4657725 h 5132430"/>
              <a:gd name="connsiteX454" fmla="*/ 1041400 w 1428750"/>
              <a:gd name="connsiteY454" fmla="*/ 4648200 h 5132430"/>
              <a:gd name="connsiteX455" fmla="*/ 1028700 w 1428750"/>
              <a:gd name="connsiteY455" fmla="*/ 4625975 h 5132430"/>
              <a:gd name="connsiteX456" fmla="*/ 1019175 w 1428750"/>
              <a:gd name="connsiteY456" fmla="*/ 4600575 h 5132430"/>
              <a:gd name="connsiteX457" fmla="*/ 1003300 w 1428750"/>
              <a:gd name="connsiteY457" fmla="*/ 4575175 h 5132430"/>
              <a:gd name="connsiteX458" fmla="*/ 990600 w 1428750"/>
              <a:gd name="connsiteY458" fmla="*/ 4552950 h 5132430"/>
              <a:gd name="connsiteX459" fmla="*/ 977900 w 1428750"/>
              <a:gd name="connsiteY459" fmla="*/ 4556125 h 5132430"/>
              <a:gd name="connsiteX460" fmla="*/ 971550 w 1428750"/>
              <a:gd name="connsiteY460" fmla="*/ 4568825 h 5132430"/>
              <a:gd name="connsiteX461" fmla="*/ 968375 w 1428750"/>
              <a:gd name="connsiteY461" fmla="*/ 4578350 h 5132430"/>
              <a:gd name="connsiteX462" fmla="*/ 962025 w 1428750"/>
              <a:gd name="connsiteY462" fmla="*/ 4587875 h 5132430"/>
              <a:gd name="connsiteX463" fmla="*/ 952500 w 1428750"/>
              <a:gd name="connsiteY463" fmla="*/ 4600575 h 5132430"/>
              <a:gd name="connsiteX464" fmla="*/ 927100 w 1428750"/>
              <a:gd name="connsiteY464" fmla="*/ 4610100 h 5132430"/>
              <a:gd name="connsiteX465" fmla="*/ 923925 w 1428750"/>
              <a:gd name="connsiteY465" fmla="*/ 4619625 h 5132430"/>
              <a:gd name="connsiteX466" fmla="*/ 939800 w 1428750"/>
              <a:gd name="connsiteY466" fmla="*/ 4651375 h 5132430"/>
              <a:gd name="connsiteX467" fmla="*/ 952500 w 1428750"/>
              <a:gd name="connsiteY467" fmla="*/ 4657725 h 5132430"/>
              <a:gd name="connsiteX468" fmla="*/ 971550 w 1428750"/>
              <a:gd name="connsiteY468" fmla="*/ 4670425 h 5132430"/>
              <a:gd name="connsiteX469" fmla="*/ 981075 w 1428750"/>
              <a:gd name="connsiteY469" fmla="*/ 4737100 h 5132430"/>
              <a:gd name="connsiteX470" fmla="*/ 974725 w 1428750"/>
              <a:gd name="connsiteY470" fmla="*/ 4749800 h 5132430"/>
              <a:gd name="connsiteX471" fmla="*/ 971550 w 1428750"/>
              <a:gd name="connsiteY471" fmla="*/ 4762500 h 5132430"/>
              <a:gd name="connsiteX472" fmla="*/ 952500 w 1428750"/>
              <a:gd name="connsiteY472" fmla="*/ 4787900 h 5132430"/>
              <a:gd name="connsiteX473" fmla="*/ 946150 w 1428750"/>
              <a:gd name="connsiteY473" fmla="*/ 4803775 h 5132430"/>
              <a:gd name="connsiteX474" fmla="*/ 939800 w 1428750"/>
              <a:gd name="connsiteY474" fmla="*/ 4813300 h 5132430"/>
              <a:gd name="connsiteX475" fmla="*/ 936625 w 1428750"/>
              <a:gd name="connsiteY475" fmla="*/ 4822825 h 5132430"/>
              <a:gd name="connsiteX476" fmla="*/ 930275 w 1428750"/>
              <a:gd name="connsiteY476" fmla="*/ 4835525 h 5132430"/>
              <a:gd name="connsiteX477" fmla="*/ 927100 w 1428750"/>
              <a:gd name="connsiteY477" fmla="*/ 4845050 h 5132430"/>
              <a:gd name="connsiteX478" fmla="*/ 908050 w 1428750"/>
              <a:gd name="connsiteY478" fmla="*/ 4886325 h 5132430"/>
              <a:gd name="connsiteX479" fmla="*/ 904875 w 1428750"/>
              <a:gd name="connsiteY479" fmla="*/ 4918075 h 5132430"/>
              <a:gd name="connsiteX480" fmla="*/ 914400 w 1428750"/>
              <a:gd name="connsiteY480" fmla="*/ 4940300 h 5132430"/>
              <a:gd name="connsiteX481" fmla="*/ 920750 w 1428750"/>
              <a:gd name="connsiteY481" fmla="*/ 4962525 h 5132430"/>
              <a:gd name="connsiteX482" fmla="*/ 927100 w 1428750"/>
              <a:gd name="connsiteY482" fmla="*/ 4978400 h 5132430"/>
              <a:gd name="connsiteX483" fmla="*/ 939800 w 1428750"/>
              <a:gd name="connsiteY483" fmla="*/ 4997450 h 5132430"/>
              <a:gd name="connsiteX484" fmla="*/ 958850 w 1428750"/>
              <a:gd name="connsiteY484" fmla="*/ 5022850 h 5132430"/>
              <a:gd name="connsiteX485" fmla="*/ 968375 w 1428750"/>
              <a:gd name="connsiteY485" fmla="*/ 5048250 h 5132430"/>
              <a:gd name="connsiteX486" fmla="*/ 958850 w 1428750"/>
              <a:gd name="connsiteY486" fmla="*/ 5083175 h 5132430"/>
              <a:gd name="connsiteX487" fmla="*/ 949325 w 1428750"/>
              <a:gd name="connsiteY487" fmla="*/ 5089525 h 5132430"/>
              <a:gd name="connsiteX488" fmla="*/ 917575 w 1428750"/>
              <a:gd name="connsiteY488" fmla="*/ 5095875 h 5132430"/>
              <a:gd name="connsiteX489" fmla="*/ 892175 w 1428750"/>
              <a:gd name="connsiteY489" fmla="*/ 5092700 h 5132430"/>
              <a:gd name="connsiteX490" fmla="*/ 882650 w 1428750"/>
              <a:gd name="connsiteY490" fmla="*/ 5089525 h 5132430"/>
              <a:gd name="connsiteX491" fmla="*/ 882650 w 1428750"/>
              <a:gd name="connsiteY491" fmla="*/ 5083175 h 5132430"/>
              <a:gd name="connsiteX0" fmla="*/ 831850 w 1428750"/>
              <a:gd name="connsiteY0" fmla="*/ 5076825 h 5132430"/>
              <a:gd name="connsiteX1" fmla="*/ 781050 w 1428750"/>
              <a:gd name="connsiteY1" fmla="*/ 5095875 h 5132430"/>
              <a:gd name="connsiteX2" fmla="*/ 714375 w 1428750"/>
              <a:gd name="connsiteY2" fmla="*/ 5089525 h 5132430"/>
              <a:gd name="connsiteX3" fmla="*/ 704850 w 1428750"/>
              <a:gd name="connsiteY3" fmla="*/ 5086350 h 5132430"/>
              <a:gd name="connsiteX4" fmla="*/ 695325 w 1428750"/>
              <a:gd name="connsiteY4" fmla="*/ 5080000 h 5132430"/>
              <a:gd name="connsiteX5" fmla="*/ 673100 w 1428750"/>
              <a:gd name="connsiteY5" fmla="*/ 5083175 h 5132430"/>
              <a:gd name="connsiteX6" fmla="*/ 663575 w 1428750"/>
              <a:gd name="connsiteY6" fmla="*/ 5086350 h 5132430"/>
              <a:gd name="connsiteX7" fmla="*/ 644525 w 1428750"/>
              <a:gd name="connsiteY7" fmla="*/ 5076825 h 5132430"/>
              <a:gd name="connsiteX8" fmla="*/ 638175 w 1428750"/>
              <a:gd name="connsiteY8" fmla="*/ 5067300 h 5132430"/>
              <a:gd name="connsiteX9" fmla="*/ 631825 w 1428750"/>
              <a:gd name="connsiteY9" fmla="*/ 5048250 h 5132430"/>
              <a:gd name="connsiteX10" fmla="*/ 628650 w 1428750"/>
              <a:gd name="connsiteY10" fmla="*/ 5038725 h 5132430"/>
              <a:gd name="connsiteX11" fmla="*/ 622300 w 1428750"/>
              <a:gd name="connsiteY11" fmla="*/ 5013325 h 5132430"/>
              <a:gd name="connsiteX12" fmla="*/ 628650 w 1428750"/>
              <a:gd name="connsiteY12" fmla="*/ 4994275 h 5132430"/>
              <a:gd name="connsiteX13" fmla="*/ 644525 w 1428750"/>
              <a:gd name="connsiteY13" fmla="*/ 4975225 h 5132430"/>
              <a:gd name="connsiteX14" fmla="*/ 654050 w 1428750"/>
              <a:gd name="connsiteY14" fmla="*/ 4943475 h 5132430"/>
              <a:gd name="connsiteX15" fmla="*/ 654050 w 1428750"/>
              <a:gd name="connsiteY15" fmla="*/ 4876800 h 5132430"/>
              <a:gd name="connsiteX16" fmla="*/ 650875 w 1428750"/>
              <a:gd name="connsiteY16" fmla="*/ 4867275 h 5132430"/>
              <a:gd name="connsiteX17" fmla="*/ 641350 w 1428750"/>
              <a:gd name="connsiteY17" fmla="*/ 4864100 h 5132430"/>
              <a:gd name="connsiteX18" fmla="*/ 612775 w 1428750"/>
              <a:gd name="connsiteY18" fmla="*/ 4841875 h 5132430"/>
              <a:gd name="connsiteX19" fmla="*/ 603250 w 1428750"/>
              <a:gd name="connsiteY19" fmla="*/ 4832350 h 5132430"/>
              <a:gd name="connsiteX20" fmla="*/ 590550 w 1428750"/>
              <a:gd name="connsiteY20" fmla="*/ 4813300 h 5132430"/>
              <a:gd name="connsiteX21" fmla="*/ 590550 w 1428750"/>
              <a:gd name="connsiteY21" fmla="*/ 4768850 h 5132430"/>
              <a:gd name="connsiteX22" fmla="*/ 596900 w 1428750"/>
              <a:gd name="connsiteY22" fmla="*/ 4743450 h 5132430"/>
              <a:gd name="connsiteX23" fmla="*/ 609600 w 1428750"/>
              <a:gd name="connsiteY23" fmla="*/ 4724400 h 5132430"/>
              <a:gd name="connsiteX24" fmla="*/ 622300 w 1428750"/>
              <a:gd name="connsiteY24" fmla="*/ 4705350 h 5132430"/>
              <a:gd name="connsiteX25" fmla="*/ 628650 w 1428750"/>
              <a:gd name="connsiteY25" fmla="*/ 4695825 h 5132430"/>
              <a:gd name="connsiteX26" fmla="*/ 631825 w 1428750"/>
              <a:gd name="connsiteY26" fmla="*/ 4683125 h 5132430"/>
              <a:gd name="connsiteX27" fmla="*/ 638175 w 1428750"/>
              <a:gd name="connsiteY27" fmla="*/ 4673600 h 5132430"/>
              <a:gd name="connsiteX28" fmla="*/ 654050 w 1428750"/>
              <a:gd name="connsiteY28" fmla="*/ 4651375 h 5132430"/>
              <a:gd name="connsiteX29" fmla="*/ 663575 w 1428750"/>
              <a:gd name="connsiteY29" fmla="*/ 4632325 h 5132430"/>
              <a:gd name="connsiteX30" fmla="*/ 666750 w 1428750"/>
              <a:gd name="connsiteY30" fmla="*/ 4610100 h 5132430"/>
              <a:gd name="connsiteX31" fmla="*/ 673100 w 1428750"/>
              <a:gd name="connsiteY31" fmla="*/ 4587875 h 5132430"/>
              <a:gd name="connsiteX32" fmla="*/ 666750 w 1428750"/>
              <a:gd name="connsiteY32" fmla="*/ 4559300 h 5132430"/>
              <a:gd name="connsiteX33" fmla="*/ 663575 w 1428750"/>
              <a:gd name="connsiteY33" fmla="*/ 4543425 h 5132430"/>
              <a:gd name="connsiteX34" fmla="*/ 654050 w 1428750"/>
              <a:gd name="connsiteY34" fmla="*/ 4533900 h 5132430"/>
              <a:gd name="connsiteX35" fmla="*/ 647700 w 1428750"/>
              <a:gd name="connsiteY35" fmla="*/ 4514850 h 5132430"/>
              <a:gd name="connsiteX36" fmla="*/ 660400 w 1428750"/>
              <a:gd name="connsiteY36" fmla="*/ 4486275 h 5132430"/>
              <a:gd name="connsiteX37" fmla="*/ 666750 w 1428750"/>
              <a:gd name="connsiteY37" fmla="*/ 4457700 h 5132430"/>
              <a:gd name="connsiteX38" fmla="*/ 669925 w 1428750"/>
              <a:gd name="connsiteY38" fmla="*/ 4410075 h 5132430"/>
              <a:gd name="connsiteX39" fmla="*/ 660400 w 1428750"/>
              <a:gd name="connsiteY39" fmla="*/ 4273550 h 5132430"/>
              <a:gd name="connsiteX40" fmla="*/ 647700 w 1428750"/>
              <a:gd name="connsiteY40" fmla="*/ 4241800 h 5132430"/>
              <a:gd name="connsiteX41" fmla="*/ 635000 w 1428750"/>
              <a:gd name="connsiteY41" fmla="*/ 4222750 h 5132430"/>
              <a:gd name="connsiteX42" fmla="*/ 628650 w 1428750"/>
              <a:gd name="connsiteY42" fmla="*/ 4232275 h 5132430"/>
              <a:gd name="connsiteX43" fmla="*/ 622300 w 1428750"/>
              <a:gd name="connsiteY43" fmla="*/ 4283075 h 5132430"/>
              <a:gd name="connsiteX44" fmla="*/ 619125 w 1428750"/>
              <a:gd name="connsiteY44" fmla="*/ 4302125 h 5132430"/>
              <a:gd name="connsiteX45" fmla="*/ 612775 w 1428750"/>
              <a:gd name="connsiteY45" fmla="*/ 4400550 h 5132430"/>
              <a:gd name="connsiteX46" fmla="*/ 603250 w 1428750"/>
              <a:gd name="connsiteY46" fmla="*/ 4422775 h 5132430"/>
              <a:gd name="connsiteX47" fmla="*/ 600075 w 1428750"/>
              <a:gd name="connsiteY47" fmla="*/ 4438650 h 5132430"/>
              <a:gd name="connsiteX48" fmla="*/ 593725 w 1428750"/>
              <a:gd name="connsiteY48" fmla="*/ 4464050 h 5132430"/>
              <a:gd name="connsiteX49" fmla="*/ 587375 w 1428750"/>
              <a:gd name="connsiteY49" fmla="*/ 4511675 h 5132430"/>
              <a:gd name="connsiteX50" fmla="*/ 577850 w 1428750"/>
              <a:gd name="connsiteY50" fmla="*/ 4540250 h 5132430"/>
              <a:gd name="connsiteX51" fmla="*/ 574675 w 1428750"/>
              <a:gd name="connsiteY51" fmla="*/ 4549775 h 5132430"/>
              <a:gd name="connsiteX52" fmla="*/ 568325 w 1428750"/>
              <a:gd name="connsiteY52" fmla="*/ 4578350 h 5132430"/>
              <a:gd name="connsiteX53" fmla="*/ 565150 w 1428750"/>
              <a:gd name="connsiteY53" fmla="*/ 4587875 h 5132430"/>
              <a:gd name="connsiteX54" fmla="*/ 561975 w 1428750"/>
              <a:gd name="connsiteY54" fmla="*/ 4600575 h 5132430"/>
              <a:gd name="connsiteX55" fmla="*/ 555625 w 1428750"/>
              <a:gd name="connsiteY55" fmla="*/ 4619625 h 5132430"/>
              <a:gd name="connsiteX56" fmla="*/ 549275 w 1428750"/>
              <a:gd name="connsiteY56" fmla="*/ 4651375 h 5132430"/>
              <a:gd name="connsiteX57" fmla="*/ 542925 w 1428750"/>
              <a:gd name="connsiteY57" fmla="*/ 4660900 h 5132430"/>
              <a:gd name="connsiteX58" fmla="*/ 539750 w 1428750"/>
              <a:gd name="connsiteY58" fmla="*/ 4673600 h 5132430"/>
              <a:gd name="connsiteX59" fmla="*/ 536575 w 1428750"/>
              <a:gd name="connsiteY59" fmla="*/ 4689475 h 5132430"/>
              <a:gd name="connsiteX60" fmla="*/ 530225 w 1428750"/>
              <a:gd name="connsiteY60" fmla="*/ 4708525 h 5132430"/>
              <a:gd name="connsiteX61" fmla="*/ 523875 w 1428750"/>
              <a:gd name="connsiteY61" fmla="*/ 4727575 h 5132430"/>
              <a:gd name="connsiteX62" fmla="*/ 520700 w 1428750"/>
              <a:gd name="connsiteY62" fmla="*/ 4737100 h 5132430"/>
              <a:gd name="connsiteX63" fmla="*/ 530225 w 1428750"/>
              <a:gd name="connsiteY63" fmla="*/ 4784725 h 5132430"/>
              <a:gd name="connsiteX64" fmla="*/ 536575 w 1428750"/>
              <a:gd name="connsiteY64" fmla="*/ 4794250 h 5132430"/>
              <a:gd name="connsiteX65" fmla="*/ 542925 w 1428750"/>
              <a:gd name="connsiteY65" fmla="*/ 4832350 h 5132430"/>
              <a:gd name="connsiteX66" fmla="*/ 539750 w 1428750"/>
              <a:gd name="connsiteY66" fmla="*/ 4911725 h 5132430"/>
              <a:gd name="connsiteX67" fmla="*/ 523875 w 1428750"/>
              <a:gd name="connsiteY67" fmla="*/ 4930775 h 5132430"/>
              <a:gd name="connsiteX68" fmla="*/ 520700 w 1428750"/>
              <a:gd name="connsiteY68" fmla="*/ 4940300 h 5132430"/>
              <a:gd name="connsiteX69" fmla="*/ 501650 w 1428750"/>
              <a:gd name="connsiteY69" fmla="*/ 4959350 h 5132430"/>
              <a:gd name="connsiteX70" fmla="*/ 482600 w 1428750"/>
              <a:gd name="connsiteY70" fmla="*/ 4965700 h 5132430"/>
              <a:gd name="connsiteX71" fmla="*/ 460375 w 1428750"/>
              <a:gd name="connsiteY71" fmla="*/ 4994275 h 5132430"/>
              <a:gd name="connsiteX72" fmla="*/ 457200 w 1428750"/>
              <a:gd name="connsiteY72" fmla="*/ 5003800 h 5132430"/>
              <a:gd name="connsiteX73" fmla="*/ 447675 w 1428750"/>
              <a:gd name="connsiteY73" fmla="*/ 5022850 h 5132430"/>
              <a:gd name="connsiteX74" fmla="*/ 444500 w 1428750"/>
              <a:gd name="connsiteY74" fmla="*/ 5035550 h 5132430"/>
              <a:gd name="connsiteX75" fmla="*/ 434975 w 1428750"/>
              <a:gd name="connsiteY75" fmla="*/ 5038725 h 5132430"/>
              <a:gd name="connsiteX76" fmla="*/ 425450 w 1428750"/>
              <a:gd name="connsiteY76" fmla="*/ 5045075 h 5132430"/>
              <a:gd name="connsiteX77" fmla="*/ 406400 w 1428750"/>
              <a:gd name="connsiteY77" fmla="*/ 5051425 h 5132430"/>
              <a:gd name="connsiteX78" fmla="*/ 396875 w 1428750"/>
              <a:gd name="connsiteY78" fmla="*/ 5054600 h 5132430"/>
              <a:gd name="connsiteX79" fmla="*/ 387350 w 1428750"/>
              <a:gd name="connsiteY79" fmla="*/ 5057775 h 5132430"/>
              <a:gd name="connsiteX80" fmla="*/ 371475 w 1428750"/>
              <a:gd name="connsiteY80" fmla="*/ 5064125 h 5132430"/>
              <a:gd name="connsiteX81" fmla="*/ 352425 w 1428750"/>
              <a:gd name="connsiteY81" fmla="*/ 5067300 h 5132430"/>
              <a:gd name="connsiteX82" fmla="*/ 339725 w 1428750"/>
              <a:gd name="connsiteY82" fmla="*/ 5070475 h 5132430"/>
              <a:gd name="connsiteX83" fmla="*/ 304800 w 1428750"/>
              <a:gd name="connsiteY83" fmla="*/ 5067300 h 5132430"/>
              <a:gd name="connsiteX84" fmla="*/ 279400 w 1428750"/>
              <a:gd name="connsiteY84" fmla="*/ 5060950 h 5132430"/>
              <a:gd name="connsiteX85" fmla="*/ 244475 w 1428750"/>
              <a:gd name="connsiteY85" fmla="*/ 5054600 h 5132430"/>
              <a:gd name="connsiteX86" fmla="*/ 228600 w 1428750"/>
              <a:gd name="connsiteY86" fmla="*/ 5051425 h 5132430"/>
              <a:gd name="connsiteX87" fmla="*/ 200025 w 1428750"/>
              <a:gd name="connsiteY87" fmla="*/ 5048250 h 5132430"/>
              <a:gd name="connsiteX88" fmla="*/ 168275 w 1428750"/>
              <a:gd name="connsiteY88" fmla="*/ 5041900 h 5132430"/>
              <a:gd name="connsiteX89" fmla="*/ 146050 w 1428750"/>
              <a:gd name="connsiteY89" fmla="*/ 5035550 h 5132430"/>
              <a:gd name="connsiteX90" fmla="*/ 133350 w 1428750"/>
              <a:gd name="connsiteY90" fmla="*/ 5032375 h 5132430"/>
              <a:gd name="connsiteX91" fmla="*/ 117475 w 1428750"/>
              <a:gd name="connsiteY91" fmla="*/ 5016500 h 5132430"/>
              <a:gd name="connsiteX92" fmla="*/ 123825 w 1428750"/>
              <a:gd name="connsiteY92" fmla="*/ 4987925 h 5132430"/>
              <a:gd name="connsiteX93" fmla="*/ 133350 w 1428750"/>
              <a:gd name="connsiteY93" fmla="*/ 4981575 h 5132430"/>
              <a:gd name="connsiteX94" fmla="*/ 142875 w 1428750"/>
              <a:gd name="connsiteY94" fmla="*/ 4968875 h 5132430"/>
              <a:gd name="connsiteX95" fmla="*/ 161925 w 1428750"/>
              <a:gd name="connsiteY95" fmla="*/ 4953000 h 5132430"/>
              <a:gd name="connsiteX96" fmla="*/ 177800 w 1428750"/>
              <a:gd name="connsiteY96" fmla="*/ 4924425 h 5132430"/>
              <a:gd name="connsiteX97" fmla="*/ 184150 w 1428750"/>
              <a:gd name="connsiteY97" fmla="*/ 4911725 h 5132430"/>
              <a:gd name="connsiteX98" fmla="*/ 187325 w 1428750"/>
              <a:gd name="connsiteY98" fmla="*/ 4902200 h 5132430"/>
              <a:gd name="connsiteX99" fmla="*/ 196850 w 1428750"/>
              <a:gd name="connsiteY99" fmla="*/ 4892675 h 5132430"/>
              <a:gd name="connsiteX100" fmla="*/ 212725 w 1428750"/>
              <a:gd name="connsiteY100" fmla="*/ 4864100 h 5132430"/>
              <a:gd name="connsiteX101" fmla="*/ 219075 w 1428750"/>
              <a:gd name="connsiteY101" fmla="*/ 4832350 h 5132430"/>
              <a:gd name="connsiteX102" fmla="*/ 231775 w 1428750"/>
              <a:gd name="connsiteY102" fmla="*/ 4800600 h 5132430"/>
              <a:gd name="connsiteX103" fmla="*/ 234950 w 1428750"/>
              <a:gd name="connsiteY103" fmla="*/ 4791075 h 5132430"/>
              <a:gd name="connsiteX104" fmla="*/ 238125 w 1428750"/>
              <a:gd name="connsiteY104" fmla="*/ 4781550 h 5132430"/>
              <a:gd name="connsiteX105" fmla="*/ 234950 w 1428750"/>
              <a:gd name="connsiteY105" fmla="*/ 4772025 h 5132430"/>
              <a:gd name="connsiteX106" fmla="*/ 222250 w 1428750"/>
              <a:gd name="connsiteY106" fmla="*/ 4752975 h 5132430"/>
              <a:gd name="connsiteX107" fmla="*/ 212725 w 1428750"/>
              <a:gd name="connsiteY107" fmla="*/ 4718050 h 5132430"/>
              <a:gd name="connsiteX108" fmla="*/ 209550 w 1428750"/>
              <a:gd name="connsiteY108" fmla="*/ 4708525 h 5132430"/>
              <a:gd name="connsiteX109" fmla="*/ 206375 w 1428750"/>
              <a:gd name="connsiteY109" fmla="*/ 4689475 h 5132430"/>
              <a:gd name="connsiteX110" fmla="*/ 200025 w 1428750"/>
              <a:gd name="connsiteY110" fmla="*/ 4667250 h 5132430"/>
              <a:gd name="connsiteX111" fmla="*/ 196850 w 1428750"/>
              <a:gd name="connsiteY111" fmla="*/ 4635500 h 5132430"/>
              <a:gd name="connsiteX112" fmla="*/ 190500 w 1428750"/>
              <a:gd name="connsiteY112" fmla="*/ 4610100 h 5132430"/>
              <a:gd name="connsiteX113" fmla="*/ 187325 w 1428750"/>
              <a:gd name="connsiteY113" fmla="*/ 4594225 h 5132430"/>
              <a:gd name="connsiteX114" fmla="*/ 190500 w 1428750"/>
              <a:gd name="connsiteY114" fmla="*/ 4549775 h 5132430"/>
              <a:gd name="connsiteX115" fmla="*/ 193675 w 1428750"/>
              <a:gd name="connsiteY115" fmla="*/ 4533900 h 5132430"/>
              <a:gd name="connsiteX116" fmla="*/ 200025 w 1428750"/>
              <a:gd name="connsiteY116" fmla="*/ 4495800 h 5132430"/>
              <a:gd name="connsiteX117" fmla="*/ 203200 w 1428750"/>
              <a:gd name="connsiteY117" fmla="*/ 4470400 h 5132430"/>
              <a:gd name="connsiteX118" fmla="*/ 209550 w 1428750"/>
              <a:gd name="connsiteY118" fmla="*/ 4445000 h 5132430"/>
              <a:gd name="connsiteX119" fmla="*/ 215900 w 1428750"/>
              <a:gd name="connsiteY119" fmla="*/ 4394200 h 5132430"/>
              <a:gd name="connsiteX120" fmla="*/ 209550 w 1428750"/>
              <a:gd name="connsiteY120" fmla="*/ 4337050 h 5132430"/>
              <a:gd name="connsiteX121" fmla="*/ 203200 w 1428750"/>
              <a:gd name="connsiteY121" fmla="*/ 4311650 h 5132430"/>
              <a:gd name="connsiteX122" fmla="*/ 196850 w 1428750"/>
              <a:gd name="connsiteY122" fmla="*/ 4283075 h 5132430"/>
              <a:gd name="connsiteX123" fmla="*/ 190500 w 1428750"/>
              <a:gd name="connsiteY123" fmla="*/ 4257675 h 5132430"/>
              <a:gd name="connsiteX124" fmla="*/ 187325 w 1428750"/>
              <a:gd name="connsiteY124" fmla="*/ 4248150 h 5132430"/>
              <a:gd name="connsiteX125" fmla="*/ 184150 w 1428750"/>
              <a:gd name="connsiteY125" fmla="*/ 4229100 h 5132430"/>
              <a:gd name="connsiteX126" fmla="*/ 180975 w 1428750"/>
              <a:gd name="connsiteY126" fmla="*/ 4159250 h 5132430"/>
              <a:gd name="connsiteX127" fmla="*/ 177800 w 1428750"/>
              <a:gd name="connsiteY127" fmla="*/ 4143375 h 5132430"/>
              <a:gd name="connsiteX128" fmla="*/ 174625 w 1428750"/>
              <a:gd name="connsiteY128" fmla="*/ 4111625 h 5132430"/>
              <a:gd name="connsiteX129" fmla="*/ 174625 w 1428750"/>
              <a:gd name="connsiteY129" fmla="*/ 3835400 h 5132430"/>
              <a:gd name="connsiteX130" fmla="*/ 168275 w 1428750"/>
              <a:gd name="connsiteY130" fmla="*/ 3784600 h 5132430"/>
              <a:gd name="connsiteX131" fmla="*/ 165100 w 1428750"/>
              <a:gd name="connsiteY131" fmla="*/ 3714750 h 5132430"/>
              <a:gd name="connsiteX132" fmla="*/ 158750 w 1428750"/>
              <a:gd name="connsiteY132" fmla="*/ 3689350 h 5132430"/>
              <a:gd name="connsiteX133" fmla="*/ 155575 w 1428750"/>
              <a:gd name="connsiteY133" fmla="*/ 3676650 h 5132430"/>
              <a:gd name="connsiteX134" fmla="*/ 152400 w 1428750"/>
              <a:gd name="connsiteY134" fmla="*/ 3663950 h 5132430"/>
              <a:gd name="connsiteX135" fmla="*/ 149225 w 1428750"/>
              <a:gd name="connsiteY135" fmla="*/ 3654425 h 5132430"/>
              <a:gd name="connsiteX136" fmla="*/ 139700 w 1428750"/>
              <a:gd name="connsiteY136" fmla="*/ 3594100 h 5132430"/>
              <a:gd name="connsiteX137" fmla="*/ 142875 w 1428750"/>
              <a:gd name="connsiteY137" fmla="*/ 3562350 h 5132430"/>
              <a:gd name="connsiteX138" fmla="*/ 152400 w 1428750"/>
              <a:gd name="connsiteY138" fmla="*/ 3530600 h 5132430"/>
              <a:gd name="connsiteX139" fmla="*/ 155575 w 1428750"/>
              <a:gd name="connsiteY139" fmla="*/ 3521075 h 5132430"/>
              <a:gd name="connsiteX140" fmla="*/ 165100 w 1428750"/>
              <a:gd name="connsiteY140" fmla="*/ 3498850 h 5132430"/>
              <a:gd name="connsiteX141" fmla="*/ 171450 w 1428750"/>
              <a:gd name="connsiteY141" fmla="*/ 3486150 h 5132430"/>
              <a:gd name="connsiteX142" fmla="*/ 177800 w 1428750"/>
              <a:gd name="connsiteY142" fmla="*/ 3460750 h 5132430"/>
              <a:gd name="connsiteX143" fmla="*/ 196850 w 1428750"/>
              <a:gd name="connsiteY143" fmla="*/ 3432175 h 5132430"/>
              <a:gd name="connsiteX144" fmla="*/ 203200 w 1428750"/>
              <a:gd name="connsiteY144" fmla="*/ 3422650 h 5132430"/>
              <a:gd name="connsiteX145" fmla="*/ 212725 w 1428750"/>
              <a:gd name="connsiteY145" fmla="*/ 3403600 h 5132430"/>
              <a:gd name="connsiteX146" fmla="*/ 215900 w 1428750"/>
              <a:gd name="connsiteY146" fmla="*/ 3384550 h 5132430"/>
              <a:gd name="connsiteX147" fmla="*/ 219075 w 1428750"/>
              <a:gd name="connsiteY147" fmla="*/ 3368675 h 5132430"/>
              <a:gd name="connsiteX148" fmla="*/ 215900 w 1428750"/>
              <a:gd name="connsiteY148" fmla="*/ 3355975 h 5132430"/>
              <a:gd name="connsiteX149" fmla="*/ 212725 w 1428750"/>
              <a:gd name="connsiteY149" fmla="*/ 3276600 h 5132430"/>
              <a:gd name="connsiteX150" fmla="*/ 206375 w 1428750"/>
              <a:gd name="connsiteY150" fmla="*/ 3232150 h 5132430"/>
              <a:gd name="connsiteX151" fmla="*/ 203200 w 1428750"/>
              <a:gd name="connsiteY151" fmla="*/ 3171825 h 5132430"/>
              <a:gd name="connsiteX152" fmla="*/ 200025 w 1428750"/>
              <a:gd name="connsiteY152" fmla="*/ 3143250 h 5132430"/>
              <a:gd name="connsiteX153" fmla="*/ 196850 w 1428750"/>
              <a:gd name="connsiteY153" fmla="*/ 3073400 h 5132430"/>
              <a:gd name="connsiteX154" fmla="*/ 193675 w 1428750"/>
              <a:gd name="connsiteY154" fmla="*/ 3044825 h 5132430"/>
              <a:gd name="connsiteX155" fmla="*/ 190500 w 1428750"/>
              <a:gd name="connsiteY155" fmla="*/ 3028950 h 5132430"/>
              <a:gd name="connsiteX156" fmla="*/ 187325 w 1428750"/>
              <a:gd name="connsiteY156" fmla="*/ 3009900 h 5132430"/>
              <a:gd name="connsiteX157" fmla="*/ 184150 w 1428750"/>
              <a:gd name="connsiteY157" fmla="*/ 2940050 h 5132430"/>
              <a:gd name="connsiteX158" fmla="*/ 180975 w 1428750"/>
              <a:gd name="connsiteY158" fmla="*/ 2924175 h 5132430"/>
              <a:gd name="connsiteX159" fmla="*/ 174625 w 1428750"/>
              <a:gd name="connsiteY159" fmla="*/ 2876550 h 5132430"/>
              <a:gd name="connsiteX160" fmla="*/ 171450 w 1428750"/>
              <a:gd name="connsiteY160" fmla="*/ 2835275 h 5132430"/>
              <a:gd name="connsiteX161" fmla="*/ 165100 w 1428750"/>
              <a:gd name="connsiteY161" fmla="*/ 2816225 h 5132430"/>
              <a:gd name="connsiteX162" fmla="*/ 161925 w 1428750"/>
              <a:gd name="connsiteY162" fmla="*/ 2800350 h 5132430"/>
              <a:gd name="connsiteX163" fmla="*/ 158750 w 1428750"/>
              <a:gd name="connsiteY163" fmla="*/ 2790825 h 5132430"/>
              <a:gd name="connsiteX164" fmla="*/ 155575 w 1428750"/>
              <a:gd name="connsiteY164" fmla="*/ 2778125 h 5132430"/>
              <a:gd name="connsiteX165" fmla="*/ 152400 w 1428750"/>
              <a:gd name="connsiteY165" fmla="*/ 2768600 h 5132430"/>
              <a:gd name="connsiteX166" fmla="*/ 149225 w 1428750"/>
              <a:gd name="connsiteY166" fmla="*/ 2755900 h 5132430"/>
              <a:gd name="connsiteX167" fmla="*/ 146050 w 1428750"/>
              <a:gd name="connsiteY167" fmla="*/ 2746375 h 5132430"/>
              <a:gd name="connsiteX168" fmla="*/ 142875 w 1428750"/>
              <a:gd name="connsiteY168" fmla="*/ 2733675 h 5132430"/>
              <a:gd name="connsiteX169" fmla="*/ 139700 w 1428750"/>
              <a:gd name="connsiteY169" fmla="*/ 2724150 h 5132430"/>
              <a:gd name="connsiteX170" fmla="*/ 130175 w 1428750"/>
              <a:gd name="connsiteY170" fmla="*/ 2682875 h 5132430"/>
              <a:gd name="connsiteX171" fmla="*/ 133350 w 1428750"/>
              <a:gd name="connsiteY171" fmla="*/ 2638425 h 5132430"/>
              <a:gd name="connsiteX172" fmla="*/ 139700 w 1428750"/>
              <a:gd name="connsiteY172" fmla="*/ 2540000 h 5132430"/>
              <a:gd name="connsiteX173" fmla="*/ 133350 w 1428750"/>
              <a:gd name="connsiteY173" fmla="*/ 2432050 h 5132430"/>
              <a:gd name="connsiteX174" fmla="*/ 130175 w 1428750"/>
              <a:gd name="connsiteY174" fmla="*/ 2419350 h 5132430"/>
              <a:gd name="connsiteX175" fmla="*/ 127000 w 1428750"/>
              <a:gd name="connsiteY175" fmla="*/ 2400300 h 5132430"/>
              <a:gd name="connsiteX176" fmla="*/ 123825 w 1428750"/>
              <a:gd name="connsiteY176" fmla="*/ 2387600 h 5132430"/>
              <a:gd name="connsiteX177" fmla="*/ 117475 w 1428750"/>
              <a:gd name="connsiteY177" fmla="*/ 2368550 h 5132430"/>
              <a:gd name="connsiteX178" fmla="*/ 114300 w 1428750"/>
              <a:gd name="connsiteY178" fmla="*/ 2349500 h 5132430"/>
              <a:gd name="connsiteX179" fmla="*/ 107950 w 1428750"/>
              <a:gd name="connsiteY179" fmla="*/ 2257425 h 5132430"/>
              <a:gd name="connsiteX180" fmla="*/ 104775 w 1428750"/>
              <a:gd name="connsiteY180" fmla="*/ 2241550 h 5132430"/>
              <a:gd name="connsiteX181" fmla="*/ 98425 w 1428750"/>
              <a:gd name="connsiteY181" fmla="*/ 2168525 h 5132430"/>
              <a:gd name="connsiteX182" fmla="*/ 95250 w 1428750"/>
              <a:gd name="connsiteY182" fmla="*/ 2155825 h 5132430"/>
              <a:gd name="connsiteX183" fmla="*/ 82550 w 1428750"/>
              <a:gd name="connsiteY183" fmla="*/ 2136775 h 5132430"/>
              <a:gd name="connsiteX184" fmla="*/ 79375 w 1428750"/>
              <a:gd name="connsiteY184" fmla="*/ 2124075 h 5132430"/>
              <a:gd name="connsiteX185" fmla="*/ 73025 w 1428750"/>
              <a:gd name="connsiteY185" fmla="*/ 2114550 h 5132430"/>
              <a:gd name="connsiteX186" fmla="*/ 66675 w 1428750"/>
              <a:gd name="connsiteY186" fmla="*/ 2101850 h 5132430"/>
              <a:gd name="connsiteX187" fmla="*/ 60325 w 1428750"/>
              <a:gd name="connsiteY187" fmla="*/ 2092325 h 5132430"/>
              <a:gd name="connsiteX188" fmla="*/ 53975 w 1428750"/>
              <a:gd name="connsiteY188" fmla="*/ 2073275 h 5132430"/>
              <a:gd name="connsiteX189" fmla="*/ 47625 w 1428750"/>
              <a:gd name="connsiteY189" fmla="*/ 2047875 h 5132430"/>
              <a:gd name="connsiteX190" fmla="*/ 41275 w 1428750"/>
              <a:gd name="connsiteY190" fmla="*/ 2035175 h 5132430"/>
              <a:gd name="connsiteX191" fmla="*/ 34925 w 1428750"/>
              <a:gd name="connsiteY191" fmla="*/ 2012950 h 5132430"/>
              <a:gd name="connsiteX192" fmla="*/ 31750 w 1428750"/>
              <a:gd name="connsiteY192" fmla="*/ 2003425 h 5132430"/>
              <a:gd name="connsiteX193" fmla="*/ 22225 w 1428750"/>
              <a:gd name="connsiteY193" fmla="*/ 1974850 h 5132430"/>
              <a:gd name="connsiteX194" fmla="*/ 19050 w 1428750"/>
              <a:gd name="connsiteY194" fmla="*/ 1952625 h 5132430"/>
              <a:gd name="connsiteX195" fmla="*/ 15875 w 1428750"/>
              <a:gd name="connsiteY195" fmla="*/ 1927225 h 5132430"/>
              <a:gd name="connsiteX196" fmla="*/ 9525 w 1428750"/>
              <a:gd name="connsiteY196" fmla="*/ 1898650 h 5132430"/>
              <a:gd name="connsiteX197" fmla="*/ 6350 w 1428750"/>
              <a:gd name="connsiteY197" fmla="*/ 1882775 h 5132430"/>
              <a:gd name="connsiteX198" fmla="*/ 3175 w 1428750"/>
              <a:gd name="connsiteY198" fmla="*/ 1685925 h 5132430"/>
              <a:gd name="connsiteX199" fmla="*/ 0 w 1428750"/>
              <a:gd name="connsiteY199" fmla="*/ 1600200 h 5132430"/>
              <a:gd name="connsiteX200" fmla="*/ 3175 w 1428750"/>
              <a:gd name="connsiteY200" fmla="*/ 1533525 h 5132430"/>
              <a:gd name="connsiteX201" fmla="*/ 6350 w 1428750"/>
              <a:gd name="connsiteY201" fmla="*/ 1422400 h 5132430"/>
              <a:gd name="connsiteX202" fmla="*/ 9525 w 1428750"/>
              <a:gd name="connsiteY202" fmla="*/ 1212850 h 5132430"/>
              <a:gd name="connsiteX203" fmla="*/ 12700 w 1428750"/>
              <a:gd name="connsiteY203" fmla="*/ 1174750 h 5132430"/>
              <a:gd name="connsiteX204" fmla="*/ 15875 w 1428750"/>
              <a:gd name="connsiteY204" fmla="*/ 1123950 h 5132430"/>
              <a:gd name="connsiteX205" fmla="*/ 19050 w 1428750"/>
              <a:gd name="connsiteY205" fmla="*/ 1050925 h 5132430"/>
              <a:gd name="connsiteX206" fmla="*/ 25400 w 1428750"/>
              <a:gd name="connsiteY206" fmla="*/ 984250 h 5132430"/>
              <a:gd name="connsiteX207" fmla="*/ 25400 w 1428750"/>
              <a:gd name="connsiteY207" fmla="*/ 917575 h 5132430"/>
              <a:gd name="connsiteX208" fmla="*/ 34925 w 1428750"/>
              <a:gd name="connsiteY208" fmla="*/ 911225 h 5132430"/>
              <a:gd name="connsiteX209" fmla="*/ 53975 w 1428750"/>
              <a:gd name="connsiteY209" fmla="*/ 904875 h 5132430"/>
              <a:gd name="connsiteX210" fmla="*/ 92075 w 1428750"/>
              <a:gd name="connsiteY210" fmla="*/ 873125 h 5132430"/>
              <a:gd name="connsiteX211" fmla="*/ 101600 w 1428750"/>
              <a:gd name="connsiteY211" fmla="*/ 866775 h 5132430"/>
              <a:gd name="connsiteX212" fmla="*/ 107950 w 1428750"/>
              <a:gd name="connsiteY212" fmla="*/ 857250 h 5132430"/>
              <a:gd name="connsiteX213" fmla="*/ 120650 w 1428750"/>
              <a:gd name="connsiteY213" fmla="*/ 850900 h 5132430"/>
              <a:gd name="connsiteX214" fmla="*/ 130175 w 1428750"/>
              <a:gd name="connsiteY214" fmla="*/ 844550 h 5132430"/>
              <a:gd name="connsiteX215" fmla="*/ 142875 w 1428750"/>
              <a:gd name="connsiteY215" fmla="*/ 838200 h 5132430"/>
              <a:gd name="connsiteX216" fmla="*/ 152400 w 1428750"/>
              <a:gd name="connsiteY216" fmla="*/ 828675 h 5132430"/>
              <a:gd name="connsiteX217" fmla="*/ 161925 w 1428750"/>
              <a:gd name="connsiteY217" fmla="*/ 825500 h 5132430"/>
              <a:gd name="connsiteX218" fmla="*/ 184150 w 1428750"/>
              <a:gd name="connsiteY218" fmla="*/ 812800 h 5132430"/>
              <a:gd name="connsiteX219" fmla="*/ 203200 w 1428750"/>
              <a:gd name="connsiteY219" fmla="*/ 806450 h 5132430"/>
              <a:gd name="connsiteX220" fmla="*/ 212725 w 1428750"/>
              <a:gd name="connsiteY220" fmla="*/ 803275 h 5132430"/>
              <a:gd name="connsiteX221" fmla="*/ 231775 w 1428750"/>
              <a:gd name="connsiteY221" fmla="*/ 793750 h 5132430"/>
              <a:gd name="connsiteX222" fmla="*/ 247650 w 1428750"/>
              <a:gd name="connsiteY222" fmla="*/ 784225 h 5132430"/>
              <a:gd name="connsiteX223" fmla="*/ 257175 w 1428750"/>
              <a:gd name="connsiteY223" fmla="*/ 781050 h 5132430"/>
              <a:gd name="connsiteX224" fmla="*/ 269875 w 1428750"/>
              <a:gd name="connsiteY224" fmla="*/ 774700 h 5132430"/>
              <a:gd name="connsiteX225" fmla="*/ 292100 w 1428750"/>
              <a:gd name="connsiteY225" fmla="*/ 768350 h 5132430"/>
              <a:gd name="connsiteX226" fmla="*/ 301625 w 1428750"/>
              <a:gd name="connsiteY226" fmla="*/ 765175 h 5132430"/>
              <a:gd name="connsiteX227" fmla="*/ 330200 w 1428750"/>
              <a:gd name="connsiteY227" fmla="*/ 746125 h 5132430"/>
              <a:gd name="connsiteX228" fmla="*/ 339725 w 1428750"/>
              <a:gd name="connsiteY228" fmla="*/ 739775 h 5132430"/>
              <a:gd name="connsiteX229" fmla="*/ 349250 w 1428750"/>
              <a:gd name="connsiteY229" fmla="*/ 733425 h 5132430"/>
              <a:gd name="connsiteX230" fmla="*/ 371475 w 1428750"/>
              <a:gd name="connsiteY230" fmla="*/ 714375 h 5132430"/>
              <a:gd name="connsiteX231" fmla="*/ 381000 w 1428750"/>
              <a:gd name="connsiteY231" fmla="*/ 708025 h 5132430"/>
              <a:gd name="connsiteX232" fmla="*/ 396875 w 1428750"/>
              <a:gd name="connsiteY232" fmla="*/ 701675 h 5132430"/>
              <a:gd name="connsiteX233" fmla="*/ 415925 w 1428750"/>
              <a:gd name="connsiteY233" fmla="*/ 692150 h 5132430"/>
              <a:gd name="connsiteX234" fmla="*/ 428625 w 1428750"/>
              <a:gd name="connsiteY234" fmla="*/ 673100 h 5132430"/>
              <a:gd name="connsiteX235" fmla="*/ 434975 w 1428750"/>
              <a:gd name="connsiteY235" fmla="*/ 663575 h 5132430"/>
              <a:gd name="connsiteX236" fmla="*/ 444500 w 1428750"/>
              <a:gd name="connsiteY236" fmla="*/ 644525 h 5132430"/>
              <a:gd name="connsiteX237" fmla="*/ 450850 w 1428750"/>
              <a:gd name="connsiteY237" fmla="*/ 609600 h 5132430"/>
              <a:gd name="connsiteX238" fmla="*/ 444500 w 1428750"/>
              <a:gd name="connsiteY238" fmla="*/ 539750 h 5132430"/>
              <a:gd name="connsiteX239" fmla="*/ 441325 w 1428750"/>
              <a:gd name="connsiteY239" fmla="*/ 530225 h 5132430"/>
              <a:gd name="connsiteX240" fmla="*/ 431800 w 1428750"/>
              <a:gd name="connsiteY240" fmla="*/ 504825 h 5132430"/>
              <a:gd name="connsiteX241" fmla="*/ 412750 w 1428750"/>
              <a:gd name="connsiteY241" fmla="*/ 488950 h 5132430"/>
              <a:gd name="connsiteX242" fmla="*/ 403225 w 1428750"/>
              <a:gd name="connsiteY242" fmla="*/ 479425 h 5132430"/>
              <a:gd name="connsiteX243" fmla="*/ 381000 w 1428750"/>
              <a:gd name="connsiteY243" fmla="*/ 463550 h 5132430"/>
              <a:gd name="connsiteX244" fmla="*/ 374650 w 1428750"/>
              <a:gd name="connsiteY244" fmla="*/ 454025 h 5132430"/>
              <a:gd name="connsiteX245" fmla="*/ 368300 w 1428750"/>
              <a:gd name="connsiteY245" fmla="*/ 434975 h 5132430"/>
              <a:gd name="connsiteX246" fmla="*/ 361950 w 1428750"/>
              <a:gd name="connsiteY246" fmla="*/ 371475 h 5132430"/>
              <a:gd name="connsiteX247" fmla="*/ 368300 w 1428750"/>
              <a:gd name="connsiteY247" fmla="*/ 330200 h 5132430"/>
              <a:gd name="connsiteX248" fmla="*/ 384175 w 1428750"/>
              <a:gd name="connsiteY248" fmla="*/ 314325 h 5132430"/>
              <a:gd name="connsiteX249" fmla="*/ 393700 w 1428750"/>
              <a:gd name="connsiteY249" fmla="*/ 304800 h 5132430"/>
              <a:gd name="connsiteX250" fmla="*/ 403225 w 1428750"/>
              <a:gd name="connsiteY250" fmla="*/ 222250 h 5132430"/>
              <a:gd name="connsiteX251" fmla="*/ 406400 w 1428750"/>
              <a:gd name="connsiteY251" fmla="*/ 212725 h 5132430"/>
              <a:gd name="connsiteX252" fmla="*/ 409575 w 1428750"/>
              <a:gd name="connsiteY252" fmla="*/ 196850 h 5132430"/>
              <a:gd name="connsiteX253" fmla="*/ 412750 w 1428750"/>
              <a:gd name="connsiteY253" fmla="*/ 187325 h 5132430"/>
              <a:gd name="connsiteX254" fmla="*/ 415925 w 1428750"/>
              <a:gd name="connsiteY254" fmla="*/ 168275 h 5132430"/>
              <a:gd name="connsiteX255" fmla="*/ 425450 w 1428750"/>
              <a:gd name="connsiteY255" fmla="*/ 146050 h 5132430"/>
              <a:gd name="connsiteX256" fmla="*/ 438150 w 1428750"/>
              <a:gd name="connsiteY256" fmla="*/ 127000 h 5132430"/>
              <a:gd name="connsiteX257" fmla="*/ 441325 w 1428750"/>
              <a:gd name="connsiteY257" fmla="*/ 104775 h 5132430"/>
              <a:gd name="connsiteX258" fmla="*/ 457200 w 1428750"/>
              <a:gd name="connsiteY258" fmla="*/ 85725 h 5132430"/>
              <a:gd name="connsiteX259" fmla="*/ 463550 w 1428750"/>
              <a:gd name="connsiteY259" fmla="*/ 76200 h 5132430"/>
              <a:gd name="connsiteX260" fmla="*/ 501650 w 1428750"/>
              <a:gd name="connsiteY260" fmla="*/ 44450 h 5132430"/>
              <a:gd name="connsiteX261" fmla="*/ 520700 w 1428750"/>
              <a:gd name="connsiteY261" fmla="*/ 34925 h 5132430"/>
              <a:gd name="connsiteX262" fmla="*/ 530225 w 1428750"/>
              <a:gd name="connsiteY262" fmla="*/ 28575 h 5132430"/>
              <a:gd name="connsiteX263" fmla="*/ 549275 w 1428750"/>
              <a:gd name="connsiteY263" fmla="*/ 22225 h 5132430"/>
              <a:gd name="connsiteX264" fmla="*/ 574675 w 1428750"/>
              <a:gd name="connsiteY264" fmla="*/ 6350 h 5132430"/>
              <a:gd name="connsiteX265" fmla="*/ 600075 w 1428750"/>
              <a:gd name="connsiteY265" fmla="*/ 0 h 5132430"/>
              <a:gd name="connsiteX266" fmla="*/ 647700 w 1428750"/>
              <a:gd name="connsiteY266" fmla="*/ 3175 h 5132430"/>
              <a:gd name="connsiteX267" fmla="*/ 669925 w 1428750"/>
              <a:gd name="connsiteY267" fmla="*/ 12700 h 5132430"/>
              <a:gd name="connsiteX268" fmla="*/ 701675 w 1428750"/>
              <a:gd name="connsiteY268" fmla="*/ 22225 h 5132430"/>
              <a:gd name="connsiteX269" fmla="*/ 723900 w 1428750"/>
              <a:gd name="connsiteY269" fmla="*/ 31750 h 5132430"/>
              <a:gd name="connsiteX270" fmla="*/ 733425 w 1428750"/>
              <a:gd name="connsiteY270" fmla="*/ 34925 h 5132430"/>
              <a:gd name="connsiteX271" fmla="*/ 742950 w 1428750"/>
              <a:gd name="connsiteY271" fmla="*/ 44450 h 5132430"/>
              <a:gd name="connsiteX272" fmla="*/ 762000 w 1428750"/>
              <a:gd name="connsiteY272" fmla="*/ 60325 h 5132430"/>
              <a:gd name="connsiteX273" fmla="*/ 777875 w 1428750"/>
              <a:gd name="connsiteY273" fmla="*/ 88900 h 5132430"/>
              <a:gd name="connsiteX274" fmla="*/ 790575 w 1428750"/>
              <a:gd name="connsiteY274" fmla="*/ 107950 h 5132430"/>
              <a:gd name="connsiteX275" fmla="*/ 793750 w 1428750"/>
              <a:gd name="connsiteY275" fmla="*/ 117475 h 5132430"/>
              <a:gd name="connsiteX276" fmla="*/ 803275 w 1428750"/>
              <a:gd name="connsiteY276" fmla="*/ 127000 h 5132430"/>
              <a:gd name="connsiteX277" fmla="*/ 815975 w 1428750"/>
              <a:gd name="connsiteY277" fmla="*/ 146050 h 5132430"/>
              <a:gd name="connsiteX278" fmla="*/ 822325 w 1428750"/>
              <a:gd name="connsiteY278" fmla="*/ 155575 h 5132430"/>
              <a:gd name="connsiteX279" fmla="*/ 828675 w 1428750"/>
              <a:gd name="connsiteY279" fmla="*/ 174625 h 5132430"/>
              <a:gd name="connsiteX280" fmla="*/ 844550 w 1428750"/>
              <a:gd name="connsiteY280" fmla="*/ 209550 h 5132430"/>
              <a:gd name="connsiteX281" fmla="*/ 847725 w 1428750"/>
              <a:gd name="connsiteY281" fmla="*/ 225425 h 5132430"/>
              <a:gd name="connsiteX282" fmla="*/ 850900 w 1428750"/>
              <a:gd name="connsiteY282" fmla="*/ 234950 h 5132430"/>
              <a:gd name="connsiteX283" fmla="*/ 854075 w 1428750"/>
              <a:gd name="connsiteY283" fmla="*/ 250825 h 5132430"/>
              <a:gd name="connsiteX284" fmla="*/ 857250 w 1428750"/>
              <a:gd name="connsiteY284" fmla="*/ 285750 h 5132430"/>
              <a:gd name="connsiteX285" fmla="*/ 876300 w 1428750"/>
              <a:gd name="connsiteY285" fmla="*/ 304800 h 5132430"/>
              <a:gd name="connsiteX286" fmla="*/ 882650 w 1428750"/>
              <a:gd name="connsiteY286" fmla="*/ 314325 h 5132430"/>
              <a:gd name="connsiteX287" fmla="*/ 879475 w 1428750"/>
              <a:gd name="connsiteY287" fmla="*/ 327025 h 5132430"/>
              <a:gd name="connsiteX288" fmla="*/ 873125 w 1428750"/>
              <a:gd name="connsiteY288" fmla="*/ 365125 h 5132430"/>
              <a:gd name="connsiteX289" fmla="*/ 866775 w 1428750"/>
              <a:gd name="connsiteY289" fmla="*/ 390525 h 5132430"/>
              <a:gd name="connsiteX290" fmla="*/ 863600 w 1428750"/>
              <a:gd name="connsiteY290" fmla="*/ 409575 h 5132430"/>
              <a:gd name="connsiteX291" fmla="*/ 857250 w 1428750"/>
              <a:gd name="connsiteY291" fmla="*/ 422275 h 5132430"/>
              <a:gd name="connsiteX292" fmla="*/ 847725 w 1428750"/>
              <a:gd name="connsiteY292" fmla="*/ 444500 h 5132430"/>
              <a:gd name="connsiteX293" fmla="*/ 844550 w 1428750"/>
              <a:gd name="connsiteY293" fmla="*/ 460375 h 5132430"/>
              <a:gd name="connsiteX294" fmla="*/ 838200 w 1428750"/>
              <a:gd name="connsiteY294" fmla="*/ 469900 h 5132430"/>
              <a:gd name="connsiteX295" fmla="*/ 831850 w 1428750"/>
              <a:gd name="connsiteY295" fmla="*/ 508000 h 5132430"/>
              <a:gd name="connsiteX296" fmla="*/ 825500 w 1428750"/>
              <a:gd name="connsiteY296" fmla="*/ 552450 h 5132430"/>
              <a:gd name="connsiteX297" fmla="*/ 828675 w 1428750"/>
              <a:gd name="connsiteY297" fmla="*/ 565150 h 5132430"/>
              <a:gd name="connsiteX298" fmla="*/ 835025 w 1428750"/>
              <a:gd name="connsiteY298" fmla="*/ 603250 h 5132430"/>
              <a:gd name="connsiteX299" fmla="*/ 841375 w 1428750"/>
              <a:gd name="connsiteY299" fmla="*/ 619125 h 5132430"/>
              <a:gd name="connsiteX300" fmla="*/ 844550 w 1428750"/>
              <a:gd name="connsiteY300" fmla="*/ 628650 h 5132430"/>
              <a:gd name="connsiteX301" fmla="*/ 850900 w 1428750"/>
              <a:gd name="connsiteY301" fmla="*/ 638175 h 5132430"/>
              <a:gd name="connsiteX302" fmla="*/ 854075 w 1428750"/>
              <a:gd name="connsiteY302" fmla="*/ 647700 h 5132430"/>
              <a:gd name="connsiteX303" fmla="*/ 863600 w 1428750"/>
              <a:gd name="connsiteY303" fmla="*/ 660400 h 5132430"/>
              <a:gd name="connsiteX304" fmla="*/ 882650 w 1428750"/>
              <a:gd name="connsiteY304" fmla="*/ 685800 h 5132430"/>
              <a:gd name="connsiteX305" fmla="*/ 895350 w 1428750"/>
              <a:gd name="connsiteY305" fmla="*/ 704850 h 5132430"/>
              <a:gd name="connsiteX306" fmla="*/ 901700 w 1428750"/>
              <a:gd name="connsiteY306" fmla="*/ 714375 h 5132430"/>
              <a:gd name="connsiteX307" fmla="*/ 923925 w 1428750"/>
              <a:gd name="connsiteY307" fmla="*/ 730250 h 5132430"/>
              <a:gd name="connsiteX308" fmla="*/ 936625 w 1428750"/>
              <a:gd name="connsiteY308" fmla="*/ 739775 h 5132430"/>
              <a:gd name="connsiteX309" fmla="*/ 952500 w 1428750"/>
              <a:gd name="connsiteY309" fmla="*/ 746125 h 5132430"/>
              <a:gd name="connsiteX310" fmla="*/ 977900 w 1428750"/>
              <a:gd name="connsiteY310" fmla="*/ 758825 h 5132430"/>
              <a:gd name="connsiteX311" fmla="*/ 1000125 w 1428750"/>
              <a:gd name="connsiteY311" fmla="*/ 765175 h 5132430"/>
              <a:gd name="connsiteX312" fmla="*/ 1025525 w 1428750"/>
              <a:gd name="connsiteY312" fmla="*/ 781050 h 5132430"/>
              <a:gd name="connsiteX313" fmla="*/ 1066800 w 1428750"/>
              <a:gd name="connsiteY313" fmla="*/ 800100 h 5132430"/>
              <a:gd name="connsiteX314" fmla="*/ 1085850 w 1428750"/>
              <a:gd name="connsiteY314" fmla="*/ 803275 h 5132430"/>
              <a:gd name="connsiteX315" fmla="*/ 1101725 w 1428750"/>
              <a:gd name="connsiteY315" fmla="*/ 809625 h 5132430"/>
              <a:gd name="connsiteX316" fmla="*/ 1127125 w 1428750"/>
              <a:gd name="connsiteY316" fmla="*/ 828675 h 5132430"/>
              <a:gd name="connsiteX317" fmla="*/ 1143000 w 1428750"/>
              <a:gd name="connsiteY317" fmla="*/ 838200 h 5132430"/>
              <a:gd name="connsiteX318" fmla="*/ 1162050 w 1428750"/>
              <a:gd name="connsiteY318" fmla="*/ 844550 h 5132430"/>
              <a:gd name="connsiteX319" fmla="*/ 1184275 w 1428750"/>
              <a:gd name="connsiteY319" fmla="*/ 854075 h 5132430"/>
              <a:gd name="connsiteX320" fmla="*/ 1203325 w 1428750"/>
              <a:gd name="connsiteY320" fmla="*/ 860425 h 5132430"/>
              <a:gd name="connsiteX321" fmla="*/ 1216025 w 1428750"/>
              <a:gd name="connsiteY321" fmla="*/ 866775 h 5132430"/>
              <a:gd name="connsiteX322" fmla="*/ 1238250 w 1428750"/>
              <a:gd name="connsiteY322" fmla="*/ 873125 h 5132430"/>
              <a:gd name="connsiteX323" fmla="*/ 1260475 w 1428750"/>
              <a:gd name="connsiteY323" fmla="*/ 889000 h 5132430"/>
              <a:gd name="connsiteX324" fmla="*/ 1279525 w 1428750"/>
              <a:gd name="connsiteY324" fmla="*/ 914400 h 5132430"/>
              <a:gd name="connsiteX325" fmla="*/ 1285875 w 1428750"/>
              <a:gd name="connsiteY325" fmla="*/ 930275 h 5132430"/>
              <a:gd name="connsiteX326" fmla="*/ 1292225 w 1428750"/>
              <a:gd name="connsiteY326" fmla="*/ 968375 h 5132430"/>
              <a:gd name="connsiteX327" fmla="*/ 1298575 w 1428750"/>
              <a:gd name="connsiteY327" fmla="*/ 1003300 h 5132430"/>
              <a:gd name="connsiteX328" fmla="*/ 1304925 w 1428750"/>
              <a:gd name="connsiteY328" fmla="*/ 1019175 h 5132430"/>
              <a:gd name="connsiteX329" fmla="*/ 1311275 w 1428750"/>
              <a:gd name="connsiteY329" fmla="*/ 1085850 h 5132430"/>
              <a:gd name="connsiteX330" fmla="*/ 1320800 w 1428750"/>
              <a:gd name="connsiteY330" fmla="*/ 1152525 h 5132430"/>
              <a:gd name="connsiteX331" fmla="*/ 1327150 w 1428750"/>
              <a:gd name="connsiteY331" fmla="*/ 1206500 h 5132430"/>
              <a:gd name="connsiteX332" fmla="*/ 1333500 w 1428750"/>
              <a:gd name="connsiteY332" fmla="*/ 1231900 h 5132430"/>
              <a:gd name="connsiteX333" fmla="*/ 1343025 w 1428750"/>
              <a:gd name="connsiteY333" fmla="*/ 1343025 h 5132430"/>
              <a:gd name="connsiteX334" fmla="*/ 1339850 w 1428750"/>
              <a:gd name="connsiteY334" fmla="*/ 1416050 h 5132430"/>
              <a:gd name="connsiteX335" fmla="*/ 1349375 w 1428750"/>
              <a:gd name="connsiteY335" fmla="*/ 1549400 h 5132430"/>
              <a:gd name="connsiteX336" fmla="*/ 1355725 w 1428750"/>
              <a:gd name="connsiteY336" fmla="*/ 1574800 h 5132430"/>
              <a:gd name="connsiteX337" fmla="*/ 1358900 w 1428750"/>
              <a:gd name="connsiteY337" fmla="*/ 1600200 h 5132430"/>
              <a:gd name="connsiteX338" fmla="*/ 1362075 w 1428750"/>
              <a:gd name="connsiteY338" fmla="*/ 1622425 h 5132430"/>
              <a:gd name="connsiteX339" fmla="*/ 1371600 w 1428750"/>
              <a:gd name="connsiteY339" fmla="*/ 1708150 h 5132430"/>
              <a:gd name="connsiteX340" fmla="*/ 1381125 w 1428750"/>
              <a:gd name="connsiteY340" fmla="*/ 1800225 h 5132430"/>
              <a:gd name="connsiteX341" fmla="*/ 1384300 w 1428750"/>
              <a:gd name="connsiteY341" fmla="*/ 1835150 h 5132430"/>
              <a:gd name="connsiteX342" fmla="*/ 1397000 w 1428750"/>
              <a:gd name="connsiteY342" fmla="*/ 1898650 h 5132430"/>
              <a:gd name="connsiteX343" fmla="*/ 1403350 w 1428750"/>
              <a:gd name="connsiteY343" fmla="*/ 1930400 h 5132430"/>
              <a:gd name="connsiteX344" fmla="*/ 1412875 w 1428750"/>
              <a:gd name="connsiteY344" fmla="*/ 1997075 h 5132430"/>
              <a:gd name="connsiteX345" fmla="*/ 1419225 w 1428750"/>
              <a:gd name="connsiteY345" fmla="*/ 2054225 h 5132430"/>
              <a:gd name="connsiteX346" fmla="*/ 1428750 w 1428750"/>
              <a:gd name="connsiteY346" fmla="*/ 2254250 h 5132430"/>
              <a:gd name="connsiteX347" fmla="*/ 1425575 w 1428750"/>
              <a:gd name="connsiteY347" fmla="*/ 2308225 h 5132430"/>
              <a:gd name="connsiteX348" fmla="*/ 1419225 w 1428750"/>
              <a:gd name="connsiteY348" fmla="*/ 2441575 h 5132430"/>
              <a:gd name="connsiteX349" fmla="*/ 1416050 w 1428750"/>
              <a:gd name="connsiteY349" fmla="*/ 2527300 h 5132430"/>
              <a:gd name="connsiteX350" fmla="*/ 1412875 w 1428750"/>
              <a:gd name="connsiteY350" fmla="*/ 2536825 h 5132430"/>
              <a:gd name="connsiteX351" fmla="*/ 1393825 w 1428750"/>
              <a:gd name="connsiteY351" fmla="*/ 2578100 h 5132430"/>
              <a:gd name="connsiteX352" fmla="*/ 1387475 w 1428750"/>
              <a:gd name="connsiteY352" fmla="*/ 2590800 h 5132430"/>
              <a:gd name="connsiteX353" fmla="*/ 1381125 w 1428750"/>
              <a:gd name="connsiteY353" fmla="*/ 2600325 h 5132430"/>
              <a:gd name="connsiteX354" fmla="*/ 1377950 w 1428750"/>
              <a:gd name="connsiteY354" fmla="*/ 2609850 h 5132430"/>
              <a:gd name="connsiteX355" fmla="*/ 1371600 w 1428750"/>
              <a:gd name="connsiteY355" fmla="*/ 2625725 h 5132430"/>
              <a:gd name="connsiteX356" fmla="*/ 1365250 w 1428750"/>
              <a:gd name="connsiteY356" fmla="*/ 2647950 h 5132430"/>
              <a:gd name="connsiteX357" fmla="*/ 1368425 w 1428750"/>
              <a:gd name="connsiteY357" fmla="*/ 2670175 h 5132430"/>
              <a:gd name="connsiteX358" fmla="*/ 1377950 w 1428750"/>
              <a:gd name="connsiteY358" fmla="*/ 2705100 h 5132430"/>
              <a:gd name="connsiteX359" fmla="*/ 1374775 w 1428750"/>
              <a:gd name="connsiteY359" fmla="*/ 2759075 h 5132430"/>
              <a:gd name="connsiteX360" fmla="*/ 1368425 w 1428750"/>
              <a:gd name="connsiteY360" fmla="*/ 2774950 h 5132430"/>
              <a:gd name="connsiteX361" fmla="*/ 1365250 w 1428750"/>
              <a:gd name="connsiteY361" fmla="*/ 2787650 h 5132430"/>
              <a:gd name="connsiteX362" fmla="*/ 1349375 w 1428750"/>
              <a:gd name="connsiteY362" fmla="*/ 2809875 h 5132430"/>
              <a:gd name="connsiteX363" fmla="*/ 1346200 w 1428750"/>
              <a:gd name="connsiteY363" fmla="*/ 2819400 h 5132430"/>
              <a:gd name="connsiteX364" fmla="*/ 1343025 w 1428750"/>
              <a:gd name="connsiteY364" fmla="*/ 2832100 h 5132430"/>
              <a:gd name="connsiteX365" fmla="*/ 1327150 w 1428750"/>
              <a:gd name="connsiteY365" fmla="*/ 2854325 h 5132430"/>
              <a:gd name="connsiteX366" fmla="*/ 1308100 w 1428750"/>
              <a:gd name="connsiteY366" fmla="*/ 2873375 h 5132430"/>
              <a:gd name="connsiteX367" fmla="*/ 1285875 w 1428750"/>
              <a:gd name="connsiteY367" fmla="*/ 2879725 h 5132430"/>
              <a:gd name="connsiteX368" fmla="*/ 1266825 w 1428750"/>
              <a:gd name="connsiteY368" fmla="*/ 2889250 h 5132430"/>
              <a:gd name="connsiteX369" fmla="*/ 1241425 w 1428750"/>
              <a:gd name="connsiteY369" fmla="*/ 2908300 h 5132430"/>
              <a:gd name="connsiteX370" fmla="*/ 1222375 w 1428750"/>
              <a:gd name="connsiteY370" fmla="*/ 2933700 h 5132430"/>
              <a:gd name="connsiteX371" fmla="*/ 1209675 w 1428750"/>
              <a:gd name="connsiteY371" fmla="*/ 2946400 h 5132430"/>
              <a:gd name="connsiteX372" fmla="*/ 1196975 w 1428750"/>
              <a:gd name="connsiteY372" fmla="*/ 2965450 h 5132430"/>
              <a:gd name="connsiteX373" fmla="*/ 1177925 w 1428750"/>
              <a:gd name="connsiteY373" fmla="*/ 3000375 h 5132430"/>
              <a:gd name="connsiteX374" fmla="*/ 1171575 w 1428750"/>
              <a:gd name="connsiteY374" fmla="*/ 3025775 h 5132430"/>
              <a:gd name="connsiteX375" fmla="*/ 1165225 w 1428750"/>
              <a:gd name="connsiteY375" fmla="*/ 3044825 h 5132430"/>
              <a:gd name="connsiteX376" fmla="*/ 1158875 w 1428750"/>
              <a:gd name="connsiteY376" fmla="*/ 3076575 h 5132430"/>
              <a:gd name="connsiteX377" fmla="*/ 1149350 w 1428750"/>
              <a:gd name="connsiteY377" fmla="*/ 3111500 h 5132430"/>
              <a:gd name="connsiteX378" fmla="*/ 1149350 w 1428750"/>
              <a:gd name="connsiteY378" fmla="*/ 3241675 h 5132430"/>
              <a:gd name="connsiteX379" fmla="*/ 1146175 w 1428750"/>
              <a:gd name="connsiteY379" fmla="*/ 3317875 h 5132430"/>
              <a:gd name="connsiteX380" fmla="*/ 1143000 w 1428750"/>
              <a:gd name="connsiteY380" fmla="*/ 3413125 h 5132430"/>
              <a:gd name="connsiteX381" fmla="*/ 1136650 w 1428750"/>
              <a:gd name="connsiteY381" fmla="*/ 3549650 h 5132430"/>
              <a:gd name="connsiteX382" fmla="*/ 1139825 w 1428750"/>
              <a:gd name="connsiteY382" fmla="*/ 3594100 h 5132430"/>
              <a:gd name="connsiteX383" fmla="*/ 1133475 w 1428750"/>
              <a:gd name="connsiteY383" fmla="*/ 3654425 h 5132430"/>
              <a:gd name="connsiteX384" fmla="*/ 1127125 w 1428750"/>
              <a:gd name="connsiteY384" fmla="*/ 3724275 h 5132430"/>
              <a:gd name="connsiteX385" fmla="*/ 1120775 w 1428750"/>
              <a:gd name="connsiteY385" fmla="*/ 3762375 h 5132430"/>
              <a:gd name="connsiteX386" fmla="*/ 1117600 w 1428750"/>
              <a:gd name="connsiteY386" fmla="*/ 3784600 h 5132430"/>
              <a:gd name="connsiteX387" fmla="*/ 1114425 w 1428750"/>
              <a:gd name="connsiteY387" fmla="*/ 3867150 h 5132430"/>
              <a:gd name="connsiteX388" fmla="*/ 1111250 w 1428750"/>
              <a:gd name="connsiteY388" fmla="*/ 4083050 h 5132430"/>
              <a:gd name="connsiteX389" fmla="*/ 1108075 w 1428750"/>
              <a:gd name="connsiteY389" fmla="*/ 4127500 h 5132430"/>
              <a:gd name="connsiteX390" fmla="*/ 1104900 w 1428750"/>
              <a:gd name="connsiteY390" fmla="*/ 4203700 h 5132430"/>
              <a:gd name="connsiteX391" fmla="*/ 1101725 w 1428750"/>
              <a:gd name="connsiteY391" fmla="*/ 4219575 h 5132430"/>
              <a:gd name="connsiteX392" fmla="*/ 1095375 w 1428750"/>
              <a:gd name="connsiteY392" fmla="*/ 4260850 h 5132430"/>
              <a:gd name="connsiteX393" fmla="*/ 1092200 w 1428750"/>
              <a:gd name="connsiteY393" fmla="*/ 4279900 h 5132430"/>
              <a:gd name="connsiteX394" fmla="*/ 1085850 w 1428750"/>
              <a:gd name="connsiteY394" fmla="*/ 4302125 h 5132430"/>
              <a:gd name="connsiteX395" fmla="*/ 1082675 w 1428750"/>
              <a:gd name="connsiteY395" fmla="*/ 4314825 h 5132430"/>
              <a:gd name="connsiteX396" fmla="*/ 1079500 w 1428750"/>
              <a:gd name="connsiteY396" fmla="*/ 4343400 h 5132430"/>
              <a:gd name="connsiteX397" fmla="*/ 1076325 w 1428750"/>
              <a:gd name="connsiteY397" fmla="*/ 4391025 h 5132430"/>
              <a:gd name="connsiteX398" fmla="*/ 1066800 w 1428750"/>
              <a:gd name="connsiteY398" fmla="*/ 4416425 h 5132430"/>
              <a:gd name="connsiteX399" fmla="*/ 1063625 w 1428750"/>
              <a:gd name="connsiteY399" fmla="*/ 4429125 h 5132430"/>
              <a:gd name="connsiteX400" fmla="*/ 1066800 w 1428750"/>
              <a:gd name="connsiteY400" fmla="*/ 4441825 h 5132430"/>
              <a:gd name="connsiteX401" fmla="*/ 1076325 w 1428750"/>
              <a:gd name="connsiteY401" fmla="*/ 4460875 h 5132430"/>
              <a:gd name="connsiteX402" fmla="*/ 1079500 w 1428750"/>
              <a:gd name="connsiteY402" fmla="*/ 4489450 h 5132430"/>
              <a:gd name="connsiteX403" fmla="*/ 1082675 w 1428750"/>
              <a:gd name="connsiteY403" fmla="*/ 4508500 h 5132430"/>
              <a:gd name="connsiteX404" fmla="*/ 1085850 w 1428750"/>
              <a:gd name="connsiteY404" fmla="*/ 4540250 h 5132430"/>
              <a:gd name="connsiteX405" fmla="*/ 1098550 w 1428750"/>
              <a:gd name="connsiteY405" fmla="*/ 4565650 h 5132430"/>
              <a:gd name="connsiteX406" fmla="*/ 1111250 w 1428750"/>
              <a:gd name="connsiteY406" fmla="*/ 4587875 h 5132430"/>
              <a:gd name="connsiteX407" fmla="*/ 1120775 w 1428750"/>
              <a:gd name="connsiteY407" fmla="*/ 4629150 h 5132430"/>
              <a:gd name="connsiteX408" fmla="*/ 1127125 w 1428750"/>
              <a:gd name="connsiteY408" fmla="*/ 4641850 h 5132430"/>
              <a:gd name="connsiteX409" fmla="*/ 1133475 w 1428750"/>
              <a:gd name="connsiteY409" fmla="*/ 4651375 h 5132430"/>
              <a:gd name="connsiteX410" fmla="*/ 1143000 w 1428750"/>
              <a:gd name="connsiteY410" fmla="*/ 4679950 h 5132430"/>
              <a:gd name="connsiteX411" fmla="*/ 1149350 w 1428750"/>
              <a:gd name="connsiteY411" fmla="*/ 4695825 h 5132430"/>
              <a:gd name="connsiteX412" fmla="*/ 1152525 w 1428750"/>
              <a:gd name="connsiteY412" fmla="*/ 4708525 h 5132430"/>
              <a:gd name="connsiteX413" fmla="*/ 1171575 w 1428750"/>
              <a:gd name="connsiteY413" fmla="*/ 4749800 h 5132430"/>
              <a:gd name="connsiteX414" fmla="*/ 1177925 w 1428750"/>
              <a:gd name="connsiteY414" fmla="*/ 4765675 h 5132430"/>
              <a:gd name="connsiteX415" fmla="*/ 1190625 w 1428750"/>
              <a:gd name="connsiteY415" fmla="*/ 4784725 h 5132430"/>
              <a:gd name="connsiteX416" fmla="*/ 1209675 w 1428750"/>
              <a:gd name="connsiteY416" fmla="*/ 4829175 h 5132430"/>
              <a:gd name="connsiteX417" fmla="*/ 1225550 w 1428750"/>
              <a:gd name="connsiteY417" fmla="*/ 4857750 h 5132430"/>
              <a:gd name="connsiteX418" fmla="*/ 1231900 w 1428750"/>
              <a:gd name="connsiteY418" fmla="*/ 4879975 h 5132430"/>
              <a:gd name="connsiteX419" fmla="*/ 1238250 w 1428750"/>
              <a:gd name="connsiteY419" fmla="*/ 4889500 h 5132430"/>
              <a:gd name="connsiteX420" fmla="*/ 1244600 w 1428750"/>
              <a:gd name="connsiteY420" fmla="*/ 4905375 h 5132430"/>
              <a:gd name="connsiteX421" fmla="*/ 1260475 w 1428750"/>
              <a:gd name="connsiteY421" fmla="*/ 4940300 h 5132430"/>
              <a:gd name="connsiteX422" fmla="*/ 1270000 w 1428750"/>
              <a:gd name="connsiteY422" fmla="*/ 4965700 h 5132430"/>
              <a:gd name="connsiteX423" fmla="*/ 1276350 w 1428750"/>
              <a:gd name="connsiteY423" fmla="*/ 4981575 h 5132430"/>
              <a:gd name="connsiteX424" fmla="*/ 1298575 w 1428750"/>
              <a:gd name="connsiteY424" fmla="*/ 5003800 h 5132430"/>
              <a:gd name="connsiteX425" fmla="*/ 1323975 w 1428750"/>
              <a:gd name="connsiteY425" fmla="*/ 5035550 h 5132430"/>
              <a:gd name="connsiteX426" fmla="*/ 1323975 w 1428750"/>
              <a:gd name="connsiteY426" fmla="*/ 5035550 h 5132430"/>
              <a:gd name="connsiteX427" fmla="*/ 1343025 w 1428750"/>
              <a:gd name="connsiteY427" fmla="*/ 5067300 h 5132430"/>
              <a:gd name="connsiteX428" fmla="*/ 1336675 w 1428750"/>
              <a:gd name="connsiteY428" fmla="*/ 5099050 h 5132430"/>
              <a:gd name="connsiteX429" fmla="*/ 1304925 w 1428750"/>
              <a:gd name="connsiteY429" fmla="*/ 5127625 h 5132430"/>
              <a:gd name="connsiteX430" fmla="*/ 1295400 w 1428750"/>
              <a:gd name="connsiteY430" fmla="*/ 5130800 h 5132430"/>
              <a:gd name="connsiteX431" fmla="*/ 1231900 w 1428750"/>
              <a:gd name="connsiteY431" fmla="*/ 5118100 h 5132430"/>
              <a:gd name="connsiteX432" fmla="*/ 1222375 w 1428750"/>
              <a:gd name="connsiteY432" fmla="*/ 5108575 h 5132430"/>
              <a:gd name="connsiteX433" fmla="*/ 1206500 w 1428750"/>
              <a:gd name="connsiteY433" fmla="*/ 5076825 h 5132430"/>
              <a:gd name="connsiteX434" fmla="*/ 1200150 w 1428750"/>
              <a:gd name="connsiteY434" fmla="*/ 5057775 h 5132430"/>
              <a:gd name="connsiteX435" fmla="*/ 1193800 w 1428750"/>
              <a:gd name="connsiteY435" fmla="*/ 5045075 h 5132430"/>
              <a:gd name="connsiteX436" fmla="*/ 1190625 w 1428750"/>
              <a:gd name="connsiteY436" fmla="*/ 5010150 h 5132430"/>
              <a:gd name="connsiteX437" fmla="*/ 1177925 w 1428750"/>
              <a:gd name="connsiteY437" fmla="*/ 4978400 h 5132430"/>
              <a:gd name="connsiteX438" fmla="*/ 1171575 w 1428750"/>
              <a:gd name="connsiteY438" fmla="*/ 4968875 h 5132430"/>
              <a:gd name="connsiteX439" fmla="*/ 1158875 w 1428750"/>
              <a:gd name="connsiteY439" fmla="*/ 4933950 h 5132430"/>
              <a:gd name="connsiteX440" fmla="*/ 1155700 w 1428750"/>
              <a:gd name="connsiteY440" fmla="*/ 4921250 h 5132430"/>
              <a:gd name="connsiteX441" fmla="*/ 1133475 w 1428750"/>
              <a:gd name="connsiteY441" fmla="*/ 4873625 h 5132430"/>
              <a:gd name="connsiteX442" fmla="*/ 1130300 w 1428750"/>
              <a:gd name="connsiteY442" fmla="*/ 4860925 h 5132430"/>
              <a:gd name="connsiteX443" fmla="*/ 1123950 w 1428750"/>
              <a:gd name="connsiteY443" fmla="*/ 4841875 h 5132430"/>
              <a:gd name="connsiteX444" fmla="*/ 1120775 w 1428750"/>
              <a:gd name="connsiteY444" fmla="*/ 4826000 h 5132430"/>
              <a:gd name="connsiteX445" fmla="*/ 1117600 w 1428750"/>
              <a:gd name="connsiteY445" fmla="*/ 4813300 h 5132430"/>
              <a:gd name="connsiteX446" fmla="*/ 1111250 w 1428750"/>
              <a:gd name="connsiteY446" fmla="*/ 4791075 h 5132430"/>
              <a:gd name="connsiteX447" fmla="*/ 1098550 w 1428750"/>
              <a:gd name="connsiteY447" fmla="*/ 4772025 h 5132430"/>
              <a:gd name="connsiteX448" fmla="*/ 1092200 w 1428750"/>
              <a:gd name="connsiteY448" fmla="*/ 4762500 h 5132430"/>
              <a:gd name="connsiteX449" fmla="*/ 1085850 w 1428750"/>
              <a:gd name="connsiteY449" fmla="*/ 4740275 h 5132430"/>
              <a:gd name="connsiteX450" fmla="*/ 1082675 w 1428750"/>
              <a:gd name="connsiteY450" fmla="*/ 4727575 h 5132430"/>
              <a:gd name="connsiteX451" fmla="*/ 1073150 w 1428750"/>
              <a:gd name="connsiteY451" fmla="*/ 4714875 h 5132430"/>
              <a:gd name="connsiteX452" fmla="*/ 1057275 w 1428750"/>
              <a:gd name="connsiteY452" fmla="*/ 4679950 h 5132430"/>
              <a:gd name="connsiteX453" fmla="*/ 1044575 w 1428750"/>
              <a:gd name="connsiteY453" fmla="*/ 4657725 h 5132430"/>
              <a:gd name="connsiteX454" fmla="*/ 1041400 w 1428750"/>
              <a:gd name="connsiteY454" fmla="*/ 4648200 h 5132430"/>
              <a:gd name="connsiteX455" fmla="*/ 1028700 w 1428750"/>
              <a:gd name="connsiteY455" fmla="*/ 4625975 h 5132430"/>
              <a:gd name="connsiteX456" fmla="*/ 1019175 w 1428750"/>
              <a:gd name="connsiteY456" fmla="*/ 4600575 h 5132430"/>
              <a:gd name="connsiteX457" fmla="*/ 1003300 w 1428750"/>
              <a:gd name="connsiteY457" fmla="*/ 4575175 h 5132430"/>
              <a:gd name="connsiteX458" fmla="*/ 990600 w 1428750"/>
              <a:gd name="connsiteY458" fmla="*/ 4552950 h 5132430"/>
              <a:gd name="connsiteX459" fmla="*/ 977900 w 1428750"/>
              <a:gd name="connsiteY459" fmla="*/ 4556125 h 5132430"/>
              <a:gd name="connsiteX460" fmla="*/ 971550 w 1428750"/>
              <a:gd name="connsiteY460" fmla="*/ 4568825 h 5132430"/>
              <a:gd name="connsiteX461" fmla="*/ 968375 w 1428750"/>
              <a:gd name="connsiteY461" fmla="*/ 4578350 h 5132430"/>
              <a:gd name="connsiteX462" fmla="*/ 962025 w 1428750"/>
              <a:gd name="connsiteY462" fmla="*/ 4587875 h 5132430"/>
              <a:gd name="connsiteX463" fmla="*/ 952500 w 1428750"/>
              <a:gd name="connsiteY463" fmla="*/ 4600575 h 5132430"/>
              <a:gd name="connsiteX464" fmla="*/ 927100 w 1428750"/>
              <a:gd name="connsiteY464" fmla="*/ 4610100 h 5132430"/>
              <a:gd name="connsiteX465" fmla="*/ 923925 w 1428750"/>
              <a:gd name="connsiteY465" fmla="*/ 4619625 h 5132430"/>
              <a:gd name="connsiteX466" fmla="*/ 939800 w 1428750"/>
              <a:gd name="connsiteY466" fmla="*/ 4651375 h 5132430"/>
              <a:gd name="connsiteX467" fmla="*/ 952500 w 1428750"/>
              <a:gd name="connsiteY467" fmla="*/ 4657725 h 5132430"/>
              <a:gd name="connsiteX468" fmla="*/ 971550 w 1428750"/>
              <a:gd name="connsiteY468" fmla="*/ 4670425 h 5132430"/>
              <a:gd name="connsiteX469" fmla="*/ 981075 w 1428750"/>
              <a:gd name="connsiteY469" fmla="*/ 4737100 h 5132430"/>
              <a:gd name="connsiteX470" fmla="*/ 974725 w 1428750"/>
              <a:gd name="connsiteY470" fmla="*/ 4749800 h 5132430"/>
              <a:gd name="connsiteX471" fmla="*/ 971550 w 1428750"/>
              <a:gd name="connsiteY471" fmla="*/ 4762500 h 5132430"/>
              <a:gd name="connsiteX472" fmla="*/ 952500 w 1428750"/>
              <a:gd name="connsiteY472" fmla="*/ 4787900 h 5132430"/>
              <a:gd name="connsiteX473" fmla="*/ 946150 w 1428750"/>
              <a:gd name="connsiteY473" fmla="*/ 4803775 h 5132430"/>
              <a:gd name="connsiteX474" fmla="*/ 939800 w 1428750"/>
              <a:gd name="connsiteY474" fmla="*/ 4813300 h 5132430"/>
              <a:gd name="connsiteX475" fmla="*/ 936625 w 1428750"/>
              <a:gd name="connsiteY475" fmla="*/ 4822825 h 5132430"/>
              <a:gd name="connsiteX476" fmla="*/ 930275 w 1428750"/>
              <a:gd name="connsiteY476" fmla="*/ 4835525 h 5132430"/>
              <a:gd name="connsiteX477" fmla="*/ 927100 w 1428750"/>
              <a:gd name="connsiteY477" fmla="*/ 4845050 h 5132430"/>
              <a:gd name="connsiteX478" fmla="*/ 908050 w 1428750"/>
              <a:gd name="connsiteY478" fmla="*/ 4886325 h 5132430"/>
              <a:gd name="connsiteX479" fmla="*/ 904875 w 1428750"/>
              <a:gd name="connsiteY479" fmla="*/ 4918075 h 5132430"/>
              <a:gd name="connsiteX480" fmla="*/ 914400 w 1428750"/>
              <a:gd name="connsiteY480" fmla="*/ 4940300 h 5132430"/>
              <a:gd name="connsiteX481" fmla="*/ 920750 w 1428750"/>
              <a:gd name="connsiteY481" fmla="*/ 4962525 h 5132430"/>
              <a:gd name="connsiteX482" fmla="*/ 927100 w 1428750"/>
              <a:gd name="connsiteY482" fmla="*/ 4978400 h 5132430"/>
              <a:gd name="connsiteX483" fmla="*/ 939800 w 1428750"/>
              <a:gd name="connsiteY483" fmla="*/ 4997450 h 5132430"/>
              <a:gd name="connsiteX484" fmla="*/ 958850 w 1428750"/>
              <a:gd name="connsiteY484" fmla="*/ 5022850 h 5132430"/>
              <a:gd name="connsiteX485" fmla="*/ 968375 w 1428750"/>
              <a:gd name="connsiteY485" fmla="*/ 5048250 h 5132430"/>
              <a:gd name="connsiteX486" fmla="*/ 958850 w 1428750"/>
              <a:gd name="connsiteY486" fmla="*/ 5083175 h 5132430"/>
              <a:gd name="connsiteX487" fmla="*/ 949325 w 1428750"/>
              <a:gd name="connsiteY487" fmla="*/ 5089525 h 5132430"/>
              <a:gd name="connsiteX488" fmla="*/ 917575 w 1428750"/>
              <a:gd name="connsiteY488" fmla="*/ 5095875 h 5132430"/>
              <a:gd name="connsiteX489" fmla="*/ 892175 w 1428750"/>
              <a:gd name="connsiteY489" fmla="*/ 5092700 h 5132430"/>
              <a:gd name="connsiteX490" fmla="*/ 882650 w 1428750"/>
              <a:gd name="connsiteY490" fmla="*/ 5089525 h 5132430"/>
              <a:gd name="connsiteX491" fmla="*/ 882650 w 1428750"/>
              <a:gd name="connsiteY491" fmla="*/ 5083175 h 5132430"/>
              <a:gd name="connsiteX492" fmla="*/ 831850 w 1428750"/>
              <a:gd name="connsiteY492" fmla="*/ 5076825 h 5132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Lst>
            <a:rect l="l" t="t" r="r" b="b"/>
            <a:pathLst>
              <a:path w="1428750" h="5132430">
                <a:moveTo>
                  <a:pt x="831850" y="5076825"/>
                </a:moveTo>
                <a:cubicBezTo>
                  <a:pt x="814917" y="5083175"/>
                  <a:pt x="798931" y="5093166"/>
                  <a:pt x="781050" y="5095875"/>
                </a:cubicBezTo>
                <a:cubicBezTo>
                  <a:pt x="760964" y="5098918"/>
                  <a:pt x="735300" y="5095504"/>
                  <a:pt x="714375" y="5089525"/>
                </a:cubicBezTo>
                <a:cubicBezTo>
                  <a:pt x="711157" y="5088606"/>
                  <a:pt x="707843" y="5087847"/>
                  <a:pt x="704850" y="5086350"/>
                </a:cubicBezTo>
                <a:cubicBezTo>
                  <a:pt x="701437" y="5084643"/>
                  <a:pt x="698500" y="5082117"/>
                  <a:pt x="695325" y="5080000"/>
                </a:cubicBezTo>
                <a:cubicBezTo>
                  <a:pt x="687917" y="5081058"/>
                  <a:pt x="680438" y="5081707"/>
                  <a:pt x="673100" y="5083175"/>
                </a:cubicBezTo>
                <a:cubicBezTo>
                  <a:pt x="669818" y="5083831"/>
                  <a:pt x="666922" y="5086350"/>
                  <a:pt x="663575" y="5086350"/>
                </a:cubicBezTo>
                <a:cubicBezTo>
                  <a:pt x="657002" y="5086350"/>
                  <a:pt x="649341" y="5080036"/>
                  <a:pt x="644525" y="5076825"/>
                </a:cubicBezTo>
                <a:cubicBezTo>
                  <a:pt x="642408" y="5073650"/>
                  <a:pt x="639725" y="5070787"/>
                  <a:pt x="638175" y="5067300"/>
                </a:cubicBezTo>
                <a:cubicBezTo>
                  <a:pt x="635457" y="5061183"/>
                  <a:pt x="633942" y="5054600"/>
                  <a:pt x="631825" y="5048250"/>
                </a:cubicBezTo>
                <a:cubicBezTo>
                  <a:pt x="630767" y="5045075"/>
                  <a:pt x="629306" y="5042007"/>
                  <a:pt x="628650" y="5038725"/>
                </a:cubicBezTo>
                <a:cubicBezTo>
                  <a:pt x="624819" y="5019568"/>
                  <a:pt x="627182" y="5027970"/>
                  <a:pt x="622300" y="5013325"/>
                </a:cubicBezTo>
                <a:cubicBezTo>
                  <a:pt x="624417" y="5006975"/>
                  <a:pt x="623917" y="4999008"/>
                  <a:pt x="628650" y="4994275"/>
                </a:cubicBezTo>
                <a:cubicBezTo>
                  <a:pt x="634632" y="4988293"/>
                  <a:pt x="640989" y="4983182"/>
                  <a:pt x="644525" y="4975225"/>
                </a:cubicBezTo>
                <a:cubicBezTo>
                  <a:pt x="648942" y="4965287"/>
                  <a:pt x="651411" y="4954030"/>
                  <a:pt x="654050" y="4943475"/>
                </a:cubicBezTo>
                <a:cubicBezTo>
                  <a:pt x="657234" y="4908447"/>
                  <a:pt x="659256" y="4910638"/>
                  <a:pt x="654050" y="4876800"/>
                </a:cubicBezTo>
                <a:cubicBezTo>
                  <a:pt x="653541" y="4873492"/>
                  <a:pt x="653242" y="4869642"/>
                  <a:pt x="650875" y="4867275"/>
                </a:cubicBezTo>
                <a:cubicBezTo>
                  <a:pt x="648508" y="4864908"/>
                  <a:pt x="644525" y="4865158"/>
                  <a:pt x="641350" y="4864100"/>
                </a:cubicBezTo>
                <a:cubicBezTo>
                  <a:pt x="619933" y="4842683"/>
                  <a:pt x="630819" y="4847890"/>
                  <a:pt x="612775" y="4841875"/>
                </a:cubicBezTo>
                <a:cubicBezTo>
                  <a:pt x="609600" y="4838700"/>
                  <a:pt x="606007" y="4835894"/>
                  <a:pt x="603250" y="4832350"/>
                </a:cubicBezTo>
                <a:cubicBezTo>
                  <a:pt x="598565" y="4826326"/>
                  <a:pt x="590550" y="4813300"/>
                  <a:pt x="590550" y="4813300"/>
                </a:cubicBezTo>
                <a:cubicBezTo>
                  <a:pt x="586159" y="4791345"/>
                  <a:pt x="585601" y="4796896"/>
                  <a:pt x="590550" y="4768850"/>
                </a:cubicBezTo>
                <a:cubicBezTo>
                  <a:pt x="592067" y="4760256"/>
                  <a:pt x="592059" y="4750712"/>
                  <a:pt x="596900" y="4743450"/>
                </a:cubicBezTo>
                <a:lnTo>
                  <a:pt x="609600" y="4724400"/>
                </a:lnTo>
                <a:lnTo>
                  <a:pt x="622300" y="4705350"/>
                </a:lnTo>
                <a:lnTo>
                  <a:pt x="628650" y="4695825"/>
                </a:lnTo>
                <a:cubicBezTo>
                  <a:pt x="629708" y="4691592"/>
                  <a:pt x="630106" y="4687136"/>
                  <a:pt x="631825" y="4683125"/>
                </a:cubicBezTo>
                <a:cubicBezTo>
                  <a:pt x="633328" y="4679618"/>
                  <a:pt x="635957" y="4676705"/>
                  <a:pt x="638175" y="4673600"/>
                </a:cubicBezTo>
                <a:cubicBezTo>
                  <a:pt x="640572" y="4670244"/>
                  <a:pt x="651556" y="4656363"/>
                  <a:pt x="654050" y="4651375"/>
                </a:cubicBezTo>
                <a:cubicBezTo>
                  <a:pt x="667195" y="4625085"/>
                  <a:pt x="645377" y="4659622"/>
                  <a:pt x="663575" y="4632325"/>
                </a:cubicBezTo>
                <a:cubicBezTo>
                  <a:pt x="664633" y="4624917"/>
                  <a:pt x="665411" y="4617463"/>
                  <a:pt x="666750" y="4610100"/>
                </a:cubicBezTo>
                <a:cubicBezTo>
                  <a:pt x="668345" y="4601329"/>
                  <a:pt x="670380" y="4596036"/>
                  <a:pt x="673100" y="4587875"/>
                </a:cubicBezTo>
                <a:cubicBezTo>
                  <a:pt x="663524" y="4539995"/>
                  <a:pt x="675718" y="4599655"/>
                  <a:pt x="666750" y="4559300"/>
                </a:cubicBezTo>
                <a:cubicBezTo>
                  <a:pt x="665579" y="4554032"/>
                  <a:pt x="665988" y="4548252"/>
                  <a:pt x="663575" y="4543425"/>
                </a:cubicBezTo>
                <a:cubicBezTo>
                  <a:pt x="661567" y="4539409"/>
                  <a:pt x="657225" y="4537075"/>
                  <a:pt x="654050" y="4533900"/>
                </a:cubicBezTo>
                <a:cubicBezTo>
                  <a:pt x="651933" y="4527550"/>
                  <a:pt x="645583" y="4521200"/>
                  <a:pt x="647700" y="4514850"/>
                </a:cubicBezTo>
                <a:cubicBezTo>
                  <a:pt x="655257" y="4492180"/>
                  <a:pt x="650337" y="4501369"/>
                  <a:pt x="660400" y="4486275"/>
                </a:cubicBezTo>
                <a:cubicBezTo>
                  <a:pt x="662168" y="4479204"/>
                  <a:pt x="666078" y="4464418"/>
                  <a:pt x="666750" y="4457700"/>
                </a:cubicBezTo>
                <a:cubicBezTo>
                  <a:pt x="668333" y="4441869"/>
                  <a:pt x="668867" y="4425950"/>
                  <a:pt x="669925" y="4410075"/>
                </a:cubicBezTo>
                <a:cubicBezTo>
                  <a:pt x="667935" y="4376240"/>
                  <a:pt x="663837" y="4301043"/>
                  <a:pt x="660400" y="4273550"/>
                </a:cubicBezTo>
                <a:cubicBezTo>
                  <a:pt x="659444" y="4265898"/>
                  <a:pt x="652171" y="4249252"/>
                  <a:pt x="647700" y="4241800"/>
                </a:cubicBezTo>
                <a:cubicBezTo>
                  <a:pt x="643773" y="4235256"/>
                  <a:pt x="635000" y="4222750"/>
                  <a:pt x="635000" y="4222750"/>
                </a:cubicBezTo>
                <a:cubicBezTo>
                  <a:pt x="632883" y="4225925"/>
                  <a:pt x="630153" y="4228768"/>
                  <a:pt x="628650" y="4232275"/>
                </a:cubicBezTo>
                <a:cubicBezTo>
                  <a:pt x="623406" y="4244512"/>
                  <a:pt x="622854" y="4278086"/>
                  <a:pt x="622300" y="4283075"/>
                </a:cubicBezTo>
                <a:cubicBezTo>
                  <a:pt x="621589" y="4289473"/>
                  <a:pt x="620183" y="4295775"/>
                  <a:pt x="619125" y="4302125"/>
                </a:cubicBezTo>
                <a:cubicBezTo>
                  <a:pt x="618165" y="4322279"/>
                  <a:pt x="616863" y="4373977"/>
                  <a:pt x="612775" y="4400550"/>
                </a:cubicBezTo>
                <a:cubicBezTo>
                  <a:pt x="611737" y="4407298"/>
                  <a:pt x="605958" y="4417359"/>
                  <a:pt x="603250" y="4422775"/>
                </a:cubicBezTo>
                <a:cubicBezTo>
                  <a:pt x="602192" y="4428067"/>
                  <a:pt x="601384" y="4433415"/>
                  <a:pt x="600075" y="4438650"/>
                </a:cubicBezTo>
                <a:cubicBezTo>
                  <a:pt x="595496" y="4456966"/>
                  <a:pt x="597069" y="4438973"/>
                  <a:pt x="593725" y="4464050"/>
                </a:cubicBezTo>
                <a:cubicBezTo>
                  <a:pt x="591199" y="4482997"/>
                  <a:pt x="592034" y="4494591"/>
                  <a:pt x="587375" y="4511675"/>
                </a:cubicBezTo>
                <a:lnTo>
                  <a:pt x="577850" y="4540250"/>
                </a:lnTo>
                <a:cubicBezTo>
                  <a:pt x="576792" y="4543425"/>
                  <a:pt x="575331" y="4546493"/>
                  <a:pt x="574675" y="4549775"/>
                </a:cubicBezTo>
                <a:cubicBezTo>
                  <a:pt x="572493" y="4560687"/>
                  <a:pt x="571314" y="4567888"/>
                  <a:pt x="568325" y="4578350"/>
                </a:cubicBezTo>
                <a:cubicBezTo>
                  <a:pt x="567406" y="4581568"/>
                  <a:pt x="566069" y="4584657"/>
                  <a:pt x="565150" y="4587875"/>
                </a:cubicBezTo>
                <a:cubicBezTo>
                  <a:pt x="563951" y="4592071"/>
                  <a:pt x="563229" y="4596395"/>
                  <a:pt x="561975" y="4600575"/>
                </a:cubicBezTo>
                <a:cubicBezTo>
                  <a:pt x="560052" y="4606986"/>
                  <a:pt x="555625" y="4619625"/>
                  <a:pt x="555625" y="4619625"/>
                </a:cubicBezTo>
                <a:cubicBezTo>
                  <a:pt x="554455" y="4627815"/>
                  <a:pt x="553708" y="4642509"/>
                  <a:pt x="549275" y="4651375"/>
                </a:cubicBezTo>
                <a:cubicBezTo>
                  <a:pt x="547568" y="4654788"/>
                  <a:pt x="545042" y="4657725"/>
                  <a:pt x="542925" y="4660900"/>
                </a:cubicBezTo>
                <a:cubicBezTo>
                  <a:pt x="541867" y="4665133"/>
                  <a:pt x="540697" y="4669340"/>
                  <a:pt x="539750" y="4673600"/>
                </a:cubicBezTo>
                <a:cubicBezTo>
                  <a:pt x="538579" y="4678868"/>
                  <a:pt x="537995" y="4684269"/>
                  <a:pt x="536575" y="4689475"/>
                </a:cubicBezTo>
                <a:cubicBezTo>
                  <a:pt x="534814" y="4695933"/>
                  <a:pt x="532342" y="4702175"/>
                  <a:pt x="530225" y="4708525"/>
                </a:cubicBezTo>
                <a:lnTo>
                  <a:pt x="523875" y="4727575"/>
                </a:lnTo>
                <a:lnTo>
                  <a:pt x="520700" y="4737100"/>
                </a:lnTo>
                <a:cubicBezTo>
                  <a:pt x="521928" y="4748152"/>
                  <a:pt x="522721" y="4773468"/>
                  <a:pt x="530225" y="4784725"/>
                </a:cubicBezTo>
                <a:lnTo>
                  <a:pt x="536575" y="4794250"/>
                </a:lnTo>
                <a:cubicBezTo>
                  <a:pt x="538378" y="4803264"/>
                  <a:pt x="542925" y="4824474"/>
                  <a:pt x="542925" y="4832350"/>
                </a:cubicBezTo>
                <a:cubicBezTo>
                  <a:pt x="542925" y="4858829"/>
                  <a:pt x="542571" y="4885396"/>
                  <a:pt x="539750" y="4911725"/>
                </a:cubicBezTo>
                <a:cubicBezTo>
                  <a:pt x="539220" y="4916676"/>
                  <a:pt x="526320" y="4928330"/>
                  <a:pt x="523875" y="4930775"/>
                </a:cubicBezTo>
                <a:cubicBezTo>
                  <a:pt x="522817" y="4933950"/>
                  <a:pt x="522360" y="4937394"/>
                  <a:pt x="520700" y="4940300"/>
                </a:cubicBezTo>
                <a:cubicBezTo>
                  <a:pt x="515944" y="4948624"/>
                  <a:pt x="510488" y="4955422"/>
                  <a:pt x="501650" y="4959350"/>
                </a:cubicBezTo>
                <a:cubicBezTo>
                  <a:pt x="495533" y="4962068"/>
                  <a:pt x="482600" y="4965700"/>
                  <a:pt x="482600" y="4965700"/>
                </a:cubicBezTo>
                <a:cubicBezTo>
                  <a:pt x="467409" y="4988486"/>
                  <a:pt x="475296" y="4979354"/>
                  <a:pt x="460375" y="4994275"/>
                </a:cubicBezTo>
                <a:cubicBezTo>
                  <a:pt x="459317" y="4997450"/>
                  <a:pt x="458697" y="5000807"/>
                  <a:pt x="457200" y="5003800"/>
                </a:cubicBezTo>
                <a:cubicBezTo>
                  <a:pt x="447923" y="5022353"/>
                  <a:pt x="452995" y="5004229"/>
                  <a:pt x="447675" y="5022850"/>
                </a:cubicBezTo>
                <a:cubicBezTo>
                  <a:pt x="446476" y="5027046"/>
                  <a:pt x="447226" y="5032143"/>
                  <a:pt x="444500" y="5035550"/>
                </a:cubicBezTo>
                <a:cubicBezTo>
                  <a:pt x="442409" y="5038163"/>
                  <a:pt x="437968" y="5037228"/>
                  <a:pt x="434975" y="5038725"/>
                </a:cubicBezTo>
                <a:cubicBezTo>
                  <a:pt x="431562" y="5040432"/>
                  <a:pt x="428937" y="5043525"/>
                  <a:pt x="425450" y="5045075"/>
                </a:cubicBezTo>
                <a:cubicBezTo>
                  <a:pt x="419333" y="5047793"/>
                  <a:pt x="412750" y="5049308"/>
                  <a:pt x="406400" y="5051425"/>
                </a:cubicBezTo>
                <a:lnTo>
                  <a:pt x="396875" y="5054600"/>
                </a:lnTo>
                <a:cubicBezTo>
                  <a:pt x="393700" y="5055658"/>
                  <a:pt x="390457" y="5056532"/>
                  <a:pt x="387350" y="5057775"/>
                </a:cubicBezTo>
                <a:cubicBezTo>
                  <a:pt x="382058" y="5059892"/>
                  <a:pt x="376973" y="5062625"/>
                  <a:pt x="371475" y="5064125"/>
                </a:cubicBezTo>
                <a:cubicBezTo>
                  <a:pt x="365264" y="5065819"/>
                  <a:pt x="358738" y="5066037"/>
                  <a:pt x="352425" y="5067300"/>
                </a:cubicBezTo>
                <a:cubicBezTo>
                  <a:pt x="348146" y="5068156"/>
                  <a:pt x="343958" y="5069417"/>
                  <a:pt x="339725" y="5070475"/>
                </a:cubicBezTo>
                <a:cubicBezTo>
                  <a:pt x="328083" y="5069417"/>
                  <a:pt x="316347" y="5069123"/>
                  <a:pt x="304800" y="5067300"/>
                </a:cubicBezTo>
                <a:cubicBezTo>
                  <a:pt x="296180" y="5065939"/>
                  <a:pt x="287958" y="5062662"/>
                  <a:pt x="279400" y="5060950"/>
                </a:cubicBezTo>
                <a:cubicBezTo>
                  <a:pt x="240186" y="5053107"/>
                  <a:pt x="289159" y="5062724"/>
                  <a:pt x="244475" y="5054600"/>
                </a:cubicBezTo>
                <a:cubicBezTo>
                  <a:pt x="239166" y="5053635"/>
                  <a:pt x="233942" y="5052188"/>
                  <a:pt x="228600" y="5051425"/>
                </a:cubicBezTo>
                <a:cubicBezTo>
                  <a:pt x="219113" y="5050070"/>
                  <a:pt x="209550" y="5049308"/>
                  <a:pt x="200025" y="5048250"/>
                </a:cubicBezTo>
                <a:cubicBezTo>
                  <a:pt x="170526" y="5040875"/>
                  <a:pt x="207199" y="5049685"/>
                  <a:pt x="168275" y="5041900"/>
                </a:cubicBezTo>
                <a:cubicBezTo>
                  <a:pt x="151732" y="5038591"/>
                  <a:pt x="160172" y="5039585"/>
                  <a:pt x="146050" y="5035550"/>
                </a:cubicBezTo>
                <a:cubicBezTo>
                  <a:pt x="141854" y="5034351"/>
                  <a:pt x="137583" y="5033433"/>
                  <a:pt x="133350" y="5032375"/>
                </a:cubicBezTo>
                <a:cubicBezTo>
                  <a:pt x="128270" y="5028988"/>
                  <a:pt x="118322" y="5024120"/>
                  <a:pt x="117475" y="5016500"/>
                </a:cubicBezTo>
                <a:cubicBezTo>
                  <a:pt x="117460" y="5016364"/>
                  <a:pt x="120559" y="4992008"/>
                  <a:pt x="123825" y="4987925"/>
                </a:cubicBezTo>
                <a:cubicBezTo>
                  <a:pt x="126209" y="4984945"/>
                  <a:pt x="130652" y="4984273"/>
                  <a:pt x="133350" y="4981575"/>
                </a:cubicBezTo>
                <a:cubicBezTo>
                  <a:pt x="137092" y="4977833"/>
                  <a:pt x="139431" y="4972893"/>
                  <a:pt x="142875" y="4968875"/>
                </a:cubicBezTo>
                <a:cubicBezTo>
                  <a:pt x="151024" y="4959368"/>
                  <a:pt x="152127" y="4959532"/>
                  <a:pt x="161925" y="4953000"/>
                </a:cubicBezTo>
                <a:cubicBezTo>
                  <a:pt x="170705" y="4926660"/>
                  <a:pt x="155965" y="4968094"/>
                  <a:pt x="177800" y="4924425"/>
                </a:cubicBezTo>
                <a:cubicBezTo>
                  <a:pt x="179917" y="4920192"/>
                  <a:pt x="182286" y="4916075"/>
                  <a:pt x="184150" y="4911725"/>
                </a:cubicBezTo>
                <a:cubicBezTo>
                  <a:pt x="185468" y="4908649"/>
                  <a:pt x="185469" y="4904985"/>
                  <a:pt x="187325" y="4902200"/>
                </a:cubicBezTo>
                <a:cubicBezTo>
                  <a:pt x="189816" y="4898464"/>
                  <a:pt x="194093" y="4896219"/>
                  <a:pt x="196850" y="4892675"/>
                </a:cubicBezTo>
                <a:cubicBezTo>
                  <a:pt x="204808" y="4882444"/>
                  <a:pt x="210030" y="4875777"/>
                  <a:pt x="212725" y="4864100"/>
                </a:cubicBezTo>
                <a:cubicBezTo>
                  <a:pt x="215152" y="4853583"/>
                  <a:pt x="214248" y="4842003"/>
                  <a:pt x="219075" y="4832350"/>
                </a:cubicBezTo>
                <a:cubicBezTo>
                  <a:pt x="228418" y="4813663"/>
                  <a:pt x="223928" y="4824140"/>
                  <a:pt x="231775" y="4800600"/>
                </a:cubicBezTo>
                <a:lnTo>
                  <a:pt x="234950" y="4791075"/>
                </a:lnTo>
                <a:lnTo>
                  <a:pt x="238125" y="4781550"/>
                </a:lnTo>
                <a:cubicBezTo>
                  <a:pt x="237067" y="4778375"/>
                  <a:pt x="236575" y="4774951"/>
                  <a:pt x="234950" y="4772025"/>
                </a:cubicBezTo>
                <a:cubicBezTo>
                  <a:pt x="231244" y="4765354"/>
                  <a:pt x="224663" y="4760215"/>
                  <a:pt x="222250" y="4752975"/>
                </a:cubicBezTo>
                <a:cubicBezTo>
                  <a:pt x="208627" y="4712107"/>
                  <a:pt x="221700" y="4753952"/>
                  <a:pt x="212725" y="4718050"/>
                </a:cubicBezTo>
                <a:cubicBezTo>
                  <a:pt x="211913" y="4714803"/>
                  <a:pt x="210276" y="4711792"/>
                  <a:pt x="209550" y="4708525"/>
                </a:cubicBezTo>
                <a:cubicBezTo>
                  <a:pt x="208153" y="4702241"/>
                  <a:pt x="207638" y="4695788"/>
                  <a:pt x="206375" y="4689475"/>
                </a:cubicBezTo>
                <a:cubicBezTo>
                  <a:pt x="204382" y="4679508"/>
                  <a:pt x="203051" y="4676328"/>
                  <a:pt x="200025" y="4667250"/>
                </a:cubicBezTo>
                <a:cubicBezTo>
                  <a:pt x="198967" y="4656667"/>
                  <a:pt x="198256" y="4646043"/>
                  <a:pt x="196850" y="4635500"/>
                </a:cubicBezTo>
                <a:cubicBezTo>
                  <a:pt x="193506" y="4610423"/>
                  <a:pt x="195079" y="4628416"/>
                  <a:pt x="190500" y="4610100"/>
                </a:cubicBezTo>
                <a:cubicBezTo>
                  <a:pt x="189191" y="4604865"/>
                  <a:pt x="188383" y="4599517"/>
                  <a:pt x="187325" y="4594225"/>
                </a:cubicBezTo>
                <a:cubicBezTo>
                  <a:pt x="188383" y="4579408"/>
                  <a:pt x="188945" y="4564548"/>
                  <a:pt x="190500" y="4549775"/>
                </a:cubicBezTo>
                <a:cubicBezTo>
                  <a:pt x="191065" y="4544408"/>
                  <a:pt x="192737" y="4539214"/>
                  <a:pt x="193675" y="4533900"/>
                </a:cubicBezTo>
                <a:cubicBezTo>
                  <a:pt x="195913" y="4521221"/>
                  <a:pt x="198428" y="4508576"/>
                  <a:pt x="200025" y="4495800"/>
                </a:cubicBezTo>
                <a:cubicBezTo>
                  <a:pt x="201083" y="4487333"/>
                  <a:pt x="201628" y="4478786"/>
                  <a:pt x="203200" y="4470400"/>
                </a:cubicBezTo>
                <a:cubicBezTo>
                  <a:pt x="204808" y="4461822"/>
                  <a:pt x="208115" y="4453608"/>
                  <a:pt x="209550" y="4445000"/>
                </a:cubicBezTo>
                <a:cubicBezTo>
                  <a:pt x="214474" y="4415459"/>
                  <a:pt x="212084" y="4432356"/>
                  <a:pt x="215900" y="4394200"/>
                </a:cubicBezTo>
                <a:cubicBezTo>
                  <a:pt x="214561" y="4379476"/>
                  <a:pt x="212769" y="4353144"/>
                  <a:pt x="209550" y="4337050"/>
                </a:cubicBezTo>
                <a:cubicBezTo>
                  <a:pt x="207838" y="4328492"/>
                  <a:pt x="205317" y="4320117"/>
                  <a:pt x="203200" y="4311650"/>
                </a:cubicBezTo>
                <a:cubicBezTo>
                  <a:pt x="192198" y="4267640"/>
                  <a:pt x="208942" y="4335475"/>
                  <a:pt x="196850" y="4283075"/>
                </a:cubicBezTo>
                <a:cubicBezTo>
                  <a:pt x="194888" y="4274571"/>
                  <a:pt x="193260" y="4265954"/>
                  <a:pt x="190500" y="4257675"/>
                </a:cubicBezTo>
                <a:cubicBezTo>
                  <a:pt x="189442" y="4254500"/>
                  <a:pt x="188051" y="4251417"/>
                  <a:pt x="187325" y="4248150"/>
                </a:cubicBezTo>
                <a:cubicBezTo>
                  <a:pt x="185928" y="4241866"/>
                  <a:pt x="185208" y="4235450"/>
                  <a:pt x="184150" y="4229100"/>
                </a:cubicBezTo>
                <a:cubicBezTo>
                  <a:pt x="183092" y="4205817"/>
                  <a:pt x="182697" y="4182494"/>
                  <a:pt x="180975" y="4159250"/>
                </a:cubicBezTo>
                <a:cubicBezTo>
                  <a:pt x="180576" y="4153868"/>
                  <a:pt x="178513" y="4148724"/>
                  <a:pt x="177800" y="4143375"/>
                </a:cubicBezTo>
                <a:cubicBezTo>
                  <a:pt x="176394" y="4132832"/>
                  <a:pt x="175683" y="4122208"/>
                  <a:pt x="174625" y="4111625"/>
                </a:cubicBezTo>
                <a:cubicBezTo>
                  <a:pt x="178513" y="3975546"/>
                  <a:pt x="179789" y="3992888"/>
                  <a:pt x="174625" y="3835400"/>
                </a:cubicBezTo>
                <a:cubicBezTo>
                  <a:pt x="174284" y="3825013"/>
                  <a:pt x="169947" y="3796302"/>
                  <a:pt x="168275" y="3784600"/>
                </a:cubicBezTo>
                <a:cubicBezTo>
                  <a:pt x="167217" y="3761317"/>
                  <a:pt x="167419" y="3737942"/>
                  <a:pt x="165100" y="3714750"/>
                </a:cubicBezTo>
                <a:cubicBezTo>
                  <a:pt x="164232" y="3706066"/>
                  <a:pt x="160867" y="3697817"/>
                  <a:pt x="158750" y="3689350"/>
                </a:cubicBezTo>
                <a:lnTo>
                  <a:pt x="155575" y="3676650"/>
                </a:lnTo>
                <a:cubicBezTo>
                  <a:pt x="154517" y="3672417"/>
                  <a:pt x="153780" y="3668090"/>
                  <a:pt x="152400" y="3663950"/>
                </a:cubicBezTo>
                <a:lnTo>
                  <a:pt x="149225" y="3654425"/>
                </a:lnTo>
                <a:cubicBezTo>
                  <a:pt x="142112" y="3604633"/>
                  <a:pt x="145810" y="3624651"/>
                  <a:pt x="139700" y="3594100"/>
                </a:cubicBezTo>
                <a:cubicBezTo>
                  <a:pt x="140758" y="3583517"/>
                  <a:pt x="141371" y="3572879"/>
                  <a:pt x="142875" y="3562350"/>
                </a:cubicBezTo>
                <a:cubicBezTo>
                  <a:pt x="144075" y="3553953"/>
                  <a:pt x="150190" y="3537229"/>
                  <a:pt x="152400" y="3530600"/>
                </a:cubicBezTo>
                <a:cubicBezTo>
                  <a:pt x="153458" y="3527425"/>
                  <a:pt x="154078" y="3524068"/>
                  <a:pt x="155575" y="3521075"/>
                </a:cubicBezTo>
                <a:cubicBezTo>
                  <a:pt x="176635" y="3478954"/>
                  <a:pt x="151085" y="3531552"/>
                  <a:pt x="165100" y="3498850"/>
                </a:cubicBezTo>
                <a:cubicBezTo>
                  <a:pt x="166964" y="3494500"/>
                  <a:pt x="169953" y="3490640"/>
                  <a:pt x="171450" y="3486150"/>
                </a:cubicBezTo>
                <a:cubicBezTo>
                  <a:pt x="174210" y="3477871"/>
                  <a:pt x="172959" y="3468012"/>
                  <a:pt x="177800" y="3460750"/>
                </a:cubicBezTo>
                <a:lnTo>
                  <a:pt x="196850" y="3432175"/>
                </a:lnTo>
                <a:cubicBezTo>
                  <a:pt x="198967" y="3429000"/>
                  <a:pt x="201993" y="3426270"/>
                  <a:pt x="203200" y="3422650"/>
                </a:cubicBezTo>
                <a:cubicBezTo>
                  <a:pt x="207582" y="3409505"/>
                  <a:pt x="204519" y="3415910"/>
                  <a:pt x="212725" y="3403600"/>
                </a:cubicBezTo>
                <a:cubicBezTo>
                  <a:pt x="213783" y="3397250"/>
                  <a:pt x="214748" y="3390884"/>
                  <a:pt x="215900" y="3384550"/>
                </a:cubicBezTo>
                <a:cubicBezTo>
                  <a:pt x="216865" y="3379241"/>
                  <a:pt x="219075" y="3374071"/>
                  <a:pt x="219075" y="3368675"/>
                </a:cubicBezTo>
                <a:cubicBezTo>
                  <a:pt x="219075" y="3364311"/>
                  <a:pt x="216958" y="3360208"/>
                  <a:pt x="215900" y="3355975"/>
                </a:cubicBezTo>
                <a:cubicBezTo>
                  <a:pt x="214842" y="3329517"/>
                  <a:pt x="214756" y="3303001"/>
                  <a:pt x="212725" y="3276600"/>
                </a:cubicBezTo>
                <a:cubicBezTo>
                  <a:pt x="211577" y="3261677"/>
                  <a:pt x="206375" y="3232150"/>
                  <a:pt x="206375" y="3232150"/>
                </a:cubicBezTo>
                <a:cubicBezTo>
                  <a:pt x="205317" y="3212042"/>
                  <a:pt x="204635" y="3191910"/>
                  <a:pt x="203200" y="3171825"/>
                </a:cubicBezTo>
                <a:cubicBezTo>
                  <a:pt x="202517" y="3162266"/>
                  <a:pt x="200642" y="3152814"/>
                  <a:pt x="200025" y="3143250"/>
                </a:cubicBezTo>
                <a:cubicBezTo>
                  <a:pt x="198524" y="3119991"/>
                  <a:pt x="198351" y="3096659"/>
                  <a:pt x="196850" y="3073400"/>
                </a:cubicBezTo>
                <a:cubicBezTo>
                  <a:pt x="196233" y="3063836"/>
                  <a:pt x="195030" y="3054312"/>
                  <a:pt x="193675" y="3044825"/>
                </a:cubicBezTo>
                <a:cubicBezTo>
                  <a:pt x="192912" y="3039483"/>
                  <a:pt x="191465" y="3034259"/>
                  <a:pt x="190500" y="3028950"/>
                </a:cubicBezTo>
                <a:cubicBezTo>
                  <a:pt x="189348" y="3022616"/>
                  <a:pt x="188383" y="3016250"/>
                  <a:pt x="187325" y="3009900"/>
                </a:cubicBezTo>
                <a:cubicBezTo>
                  <a:pt x="186267" y="2986617"/>
                  <a:pt x="185872" y="2963294"/>
                  <a:pt x="184150" y="2940050"/>
                </a:cubicBezTo>
                <a:cubicBezTo>
                  <a:pt x="183751" y="2934668"/>
                  <a:pt x="181940" y="2929484"/>
                  <a:pt x="180975" y="2924175"/>
                </a:cubicBezTo>
                <a:cubicBezTo>
                  <a:pt x="177606" y="2905643"/>
                  <a:pt x="176455" y="2896679"/>
                  <a:pt x="174625" y="2876550"/>
                </a:cubicBezTo>
                <a:cubicBezTo>
                  <a:pt x="173376" y="2862808"/>
                  <a:pt x="173602" y="2848905"/>
                  <a:pt x="171450" y="2835275"/>
                </a:cubicBezTo>
                <a:cubicBezTo>
                  <a:pt x="170406" y="2828663"/>
                  <a:pt x="166861" y="2822683"/>
                  <a:pt x="165100" y="2816225"/>
                </a:cubicBezTo>
                <a:cubicBezTo>
                  <a:pt x="163680" y="2811019"/>
                  <a:pt x="163234" y="2805585"/>
                  <a:pt x="161925" y="2800350"/>
                </a:cubicBezTo>
                <a:cubicBezTo>
                  <a:pt x="161113" y="2797103"/>
                  <a:pt x="159669" y="2794043"/>
                  <a:pt x="158750" y="2790825"/>
                </a:cubicBezTo>
                <a:cubicBezTo>
                  <a:pt x="157551" y="2786629"/>
                  <a:pt x="156774" y="2782321"/>
                  <a:pt x="155575" y="2778125"/>
                </a:cubicBezTo>
                <a:cubicBezTo>
                  <a:pt x="154656" y="2774907"/>
                  <a:pt x="153319" y="2771818"/>
                  <a:pt x="152400" y="2768600"/>
                </a:cubicBezTo>
                <a:cubicBezTo>
                  <a:pt x="151201" y="2764404"/>
                  <a:pt x="150424" y="2760096"/>
                  <a:pt x="149225" y="2755900"/>
                </a:cubicBezTo>
                <a:cubicBezTo>
                  <a:pt x="148306" y="2752682"/>
                  <a:pt x="146969" y="2749593"/>
                  <a:pt x="146050" y="2746375"/>
                </a:cubicBezTo>
                <a:cubicBezTo>
                  <a:pt x="144851" y="2742179"/>
                  <a:pt x="144074" y="2737871"/>
                  <a:pt x="142875" y="2733675"/>
                </a:cubicBezTo>
                <a:cubicBezTo>
                  <a:pt x="141956" y="2730457"/>
                  <a:pt x="140581" y="2727379"/>
                  <a:pt x="139700" y="2724150"/>
                </a:cubicBezTo>
                <a:cubicBezTo>
                  <a:pt x="133956" y="2703088"/>
                  <a:pt x="133878" y="2701388"/>
                  <a:pt x="130175" y="2682875"/>
                </a:cubicBezTo>
                <a:cubicBezTo>
                  <a:pt x="131233" y="2668058"/>
                  <a:pt x="132526" y="2653257"/>
                  <a:pt x="133350" y="2638425"/>
                </a:cubicBezTo>
                <a:cubicBezTo>
                  <a:pt x="138565" y="2544561"/>
                  <a:pt x="133291" y="2597678"/>
                  <a:pt x="139700" y="2540000"/>
                </a:cubicBezTo>
                <a:cubicBezTo>
                  <a:pt x="138821" y="2522429"/>
                  <a:pt x="135905" y="2455049"/>
                  <a:pt x="133350" y="2432050"/>
                </a:cubicBezTo>
                <a:cubicBezTo>
                  <a:pt x="132868" y="2427713"/>
                  <a:pt x="131031" y="2423629"/>
                  <a:pt x="130175" y="2419350"/>
                </a:cubicBezTo>
                <a:cubicBezTo>
                  <a:pt x="128912" y="2413037"/>
                  <a:pt x="128263" y="2406613"/>
                  <a:pt x="127000" y="2400300"/>
                </a:cubicBezTo>
                <a:cubicBezTo>
                  <a:pt x="126144" y="2396021"/>
                  <a:pt x="125079" y="2391780"/>
                  <a:pt x="123825" y="2387600"/>
                </a:cubicBezTo>
                <a:cubicBezTo>
                  <a:pt x="121902" y="2381189"/>
                  <a:pt x="118575" y="2375152"/>
                  <a:pt x="117475" y="2368550"/>
                </a:cubicBezTo>
                <a:lnTo>
                  <a:pt x="114300" y="2349500"/>
                </a:lnTo>
                <a:cubicBezTo>
                  <a:pt x="112523" y="2313957"/>
                  <a:pt x="112617" y="2290093"/>
                  <a:pt x="107950" y="2257425"/>
                </a:cubicBezTo>
                <a:cubicBezTo>
                  <a:pt x="107187" y="2252083"/>
                  <a:pt x="105833" y="2246842"/>
                  <a:pt x="104775" y="2241550"/>
                </a:cubicBezTo>
                <a:cubicBezTo>
                  <a:pt x="102206" y="2195315"/>
                  <a:pt x="105086" y="2198498"/>
                  <a:pt x="98425" y="2168525"/>
                </a:cubicBezTo>
                <a:cubicBezTo>
                  <a:pt x="97478" y="2164265"/>
                  <a:pt x="97201" y="2159728"/>
                  <a:pt x="95250" y="2155825"/>
                </a:cubicBezTo>
                <a:cubicBezTo>
                  <a:pt x="91837" y="2148999"/>
                  <a:pt x="86783" y="2143125"/>
                  <a:pt x="82550" y="2136775"/>
                </a:cubicBezTo>
                <a:cubicBezTo>
                  <a:pt x="81492" y="2132542"/>
                  <a:pt x="81094" y="2128086"/>
                  <a:pt x="79375" y="2124075"/>
                </a:cubicBezTo>
                <a:cubicBezTo>
                  <a:pt x="77872" y="2120568"/>
                  <a:pt x="74918" y="2117863"/>
                  <a:pt x="73025" y="2114550"/>
                </a:cubicBezTo>
                <a:cubicBezTo>
                  <a:pt x="70677" y="2110441"/>
                  <a:pt x="69023" y="2105959"/>
                  <a:pt x="66675" y="2101850"/>
                </a:cubicBezTo>
                <a:cubicBezTo>
                  <a:pt x="64782" y="2098537"/>
                  <a:pt x="61875" y="2095812"/>
                  <a:pt x="60325" y="2092325"/>
                </a:cubicBezTo>
                <a:cubicBezTo>
                  <a:pt x="57607" y="2086208"/>
                  <a:pt x="55598" y="2079769"/>
                  <a:pt x="53975" y="2073275"/>
                </a:cubicBezTo>
                <a:cubicBezTo>
                  <a:pt x="51858" y="2064808"/>
                  <a:pt x="51528" y="2055681"/>
                  <a:pt x="47625" y="2047875"/>
                </a:cubicBezTo>
                <a:cubicBezTo>
                  <a:pt x="45508" y="2043642"/>
                  <a:pt x="43139" y="2039525"/>
                  <a:pt x="41275" y="2035175"/>
                </a:cubicBezTo>
                <a:cubicBezTo>
                  <a:pt x="38012" y="2027562"/>
                  <a:pt x="37227" y="2021006"/>
                  <a:pt x="34925" y="2012950"/>
                </a:cubicBezTo>
                <a:cubicBezTo>
                  <a:pt x="34006" y="2009732"/>
                  <a:pt x="32562" y="2006672"/>
                  <a:pt x="31750" y="2003425"/>
                </a:cubicBezTo>
                <a:cubicBezTo>
                  <a:pt x="25595" y="1978806"/>
                  <a:pt x="32788" y="1995976"/>
                  <a:pt x="22225" y="1974850"/>
                </a:cubicBezTo>
                <a:cubicBezTo>
                  <a:pt x="21167" y="1967442"/>
                  <a:pt x="20039" y="1960043"/>
                  <a:pt x="19050" y="1952625"/>
                </a:cubicBezTo>
                <a:cubicBezTo>
                  <a:pt x="17922" y="1944167"/>
                  <a:pt x="17172" y="1935658"/>
                  <a:pt x="15875" y="1927225"/>
                </a:cubicBezTo>
                <a:cubicBezTo>
                  <a:pt x="13481" y="1911664"/>
                  <a:pt x="12685" y="1912871"/>
                  <a:pt x="9525" y="1898650"/>
                </a:cubicBezTo>
                <a:cubicBezTo>
                  <a:pt x="8354" y="1893382"/>
                  <a:pt x="7408" y="1888067"/>
                  <a:pt x="6350" y="1882775"/>
                </a:cubicBezTo>
                <a:cubicBezTo>
                  <a:pt x="5292" y="1817158"/>
                  <a:pt x="4649" y="1751534"/>
                  <a:pt x="3175" y="1685925"/>
                </a:cubicBezTo>
                <a:cubicBezTo>
                  <a:pt x="2533" y="1657338"/>
                  <a:pt x="0" y="1628795"/>
                  <a:pt x="0" y="1600200"/>
                </a:cubicBezTo>
                <a:cubicBezTo>
                  <a:pt x="0" y="1577950"/>
                  <a:pt x="2381" y="1555761"/>
                  <a:pt x="3175" y="1533525"/>
                </a:cubicBezTo>
                <a:cubicBezTo>
                  <a:pt x="4498" y="1496492"/>
                  <a:pt x="5616" y="1459450"/>
                  <a:pt x="6350" y="1422400"/>
                </a:cubicBezTo>
                <a:cubicBezTo>
                  <a:pt x="7733" y="1352556"/>
                  <a:pt x="7734" y="1282685"/>
                  <a:pt x="9525" y="1212850"/>
                </a:cubicBezTo>
                <a:cubicBezTo>
                  <a:pt x="9852" y="1200110"/>
                  <a:pt x="11792" y="1187462"/>
                  <a:pt x="12700" y="1174750"/>
                </a:cubicBezTo>
                <a:cubicBezTo>
                  <a:pt x="13909" y="1157827"/>
                  <a:pt x="15006" y="1140894"/>
                  <a:pt x="15875" y="1123950"/>
                </a:cubicBezTo>
                <a:cubicBezTo>
                  <a:pt x="17123" y="1099617"/>
                  <a:pt x="17698" y="1075252"/>
                  <a:pt x="19050" y="1050925"/>
                </a:cubicBezTo>
                <a:cubicBezTo>
                  <a:pt x="20965" y="1016460"/>
                  <a:pt x="21697" y="1013871"/>
                  <a:pt x="25400" y="984250"/>
                </a:cubicBezTo>
                <a:cubicBezTo>
                  <a:pt x="23264" y="962890"/>
                  <a:pt x="18842" y="938889"/>
                  <a:pt x="25400" y="917575"/>
                </a:cubicBezTo>
                <a:cubicBezTo>
                  <a:pt x="26522" y="913928"/>
                  <a:pt x="31438" y="912775"/>
                  <a:pt x="34925" y="911225"/>
                </a:cubicBezTo>
                <a:cubicBezTo>
                  <a:pt x="41042" y="908507"/>
                  <a:pt x="53975" y="904875"/>
                  <a:pt x="53975" y="904875"/>
                </a:cubicBezTo>
                <a:cubicBezTo>
                  <a:pt x="78421" y="880429"/>
                  <a:pt x="65553" y="890806"/>
                  <a:pt x="92075" y="873125"/>
                </a:cubicBezTo>
                <a:lnTo>
                  <a:pt x="101600" y="866775"/>
                </a:lnTo>
                <a:cubicBezTo>
                  <a:pt x="103717" y="863600"/>
                  <a:pt x="105019" y="859693"/>
                  <a:pt x="107950" y="857250"/>
                </a:cubicBezTo>
                <a:cubicBezTo>
                  <a:pt x="111586" y="854220"/>
                  <a:pt x="116541" y="853248"/>
                  <a:pt x="120650" y="850900"/>
                </a:cubicBezTo>
                <a:cubicBezTo>
                  <a:pt x="123963" y="849007"/>
                  <a:pt x="126862" y="846443"/>
                  <a:pt x="130175" y="844550"/>
                </a:cubicBezTo>
                <a:cubicBezTo>
                  <a:pt x="134284" y="842202"/>
                  <a:pt x="139024" y="840951"/>
                  <a:pt x="142875" y="838200"/>
                </a:cubicBezTo>
                <a:cubicBezTo>
                  <a:pt x="146529" y="835590"/>
                  <a:pt x="148664" y="831166"/>
                  <a:pt x="152400" y="828675"/>
                </a:cubicBezTo>
                <a:cubicBezTo>
                  <a:pt x="155185" y="826819"/>
                  <a:pt x="158932" y="826997"/>
                  <a:pt x="161925" y="825500"/>
                </a:cubicBezTo>
                <a:cubicBezTo>
                  <a:pt x="184836" y="814045"/>
                  <a:pt x="156318" y="823933"/>
                  <a:pt x="184150" y="812800"/>
                </a:cubicBezTo>
                <a:cubicBezTo>
                  <a:pt x="190365" y="810314"/>
                  <a:pt x="196850" y="808567"/>
                  <a:pt x="203200" y="806450"/>
                </a:cubicBezTo>
                <a:cubicBezTo>
                  <a:pt x="206375" y="805392"/>
                  <a:pt x="209940" y="805131"/>
                  <a:pt x="212725" y="803275"/>
                </a:cubicBezTo>
                <a:cubicBezTo>
                  <a:pt x="240022" y="785077"/>
                  <a:pt x="205485" y="806895"/>
                  <a:pt x="231775" y="793750"/>
                </a:cubicBezTo>
                <a:cubicBezTo>
                  <a:pt x="237295" y="790990"/>
                  <a:pt x="242130" y="786985"/>
                  <a:pt x="247650" y="784225"/>
                </a:cubicBezTo>
                <a:cubicBezTo>
                  <a:pt x="250643" y="782728"/>
                  <a:pt x="254099" y="782368"/>
                  <a:pt x="257175" y="781050"/>
                </a:cubicBezTo>
                <a:cubicBezTo>
                  <a:pt x="261525" y="779186"/>
                  <a:pt x="265525" y="776564"/>
                  <a:pt x="269875" y="774700"/>
                </a:cubicBezTo>
                <a:cubicBezTo>
                  <a:pt x="277488" y="771437"/>
                  <a:pt x="284044" y="770652"/>
                  <a:pt x="292100" y="768350"/>
                </a:cubicBezTo>
                <a:cubicBezTo>
                  <a:pt x="295318" y="767431"/>
                  <a:pt x="298699" y="766800"/>
                  <a:pt x="301625" y="765175"/>
                </a:cubicBezTo>
                <a:lnTo>
                  <a:pt x="330200" y="746125"/>
                </a:lnTo>
                <a:lnTo>
                  <a:pt x="339725" y="739775"/>
                </a:lnTo>
                <a:cubicBezTo>
                  <a:pt x="342900" y="737658"/>
                  <a:pt x="346552" y="736123"/>
                  <a:pt x="349250" y="733425"/>
                </a:cubicBezTo>
                <a:cubicBezTo>
                  <a:pt x="360789" y="721886"/>
                  <a:pt x="357219" y="724558"/>
                  <a:pt x="371475" y="714375"/>
                </a:cubicBezTo>
                <a:cubicBezTo>
                  <a:pt x="374580" y="712157"/>
                  <a:pt x="377587" y="709732"/>
                  <a:pt x="381000" y="708025"/>
                </a:cubicBezTo>
                <a:cubicBezTo>
                  <a:pt x="386098" y="705476"/>
                  <a:pt x="391777" y="704224"/>
                  <a:pt x="396875" y="701675"/>
                </a:cubicBezTo>
                <a:cubicBezTo>
                  <a:pt x="421494" y="689365"/>
                  <a:pt x="391984" y="700130"/>
                  <a:pt x="415925" y="692150"/>
                </a:cubicBezTo>
                <a:lnTo>
                  <a:pt x="428625" y="673100"/>
                </a:lnTo>
                <a:cubicBezTo>
                  <a:pt x="430742" y="669925"/>
                  <a:pt x="433768" y="667195"/>
                  <a:pt x="434975" y="663575"/>
                </a:cubicBezTo>
                <a:cubicBezTo>
                  <a:pt x="439357" y="650430"/>
                  <a:pt x="436294" y="656835"/>
                  <a:pt x="444500" y="644525"/>
                </a:cubicBezTo>
                <a:cubicBezTo>
                  <a:pt x="445532" y="639363"/>
                  <a:pt x="450850" y="613662"/>
                  <a:pt x="450850" y="609600"/>
                </a:cubicBezTo>
                <a:cubicBezTo>
                  <a:pt x="450850" y="592048"/>
                  <a:pt x="449107" y="560482"/>
                  <a:pt x="444500" y="539750"/>
                </a:cubicBezTo>
                <a:cubicBezTo>
                  <a:pt x="443774" y="536483"/>
                  <a:pt x="442137" y="533472"/>
                  <a:pt x="441325" y="530225"/>
                </a:cubicBezTo>
                <a:cubicBezTo>
                  <a:pt x="437416" y="514590"/>
                  <a:pt x="441133" y="516025"/>
                  <a:pt x="431800" y="504825"/>
                </a:cubicBezTo>
                <a:cubicBezTo>
                  <a:pt x="419151" y="489646"/>
                  <a:pt x="426373" y="500302"/>
                  <a:pt x="412750" y="488950"/>
                </a:cubicBezTo>
                <a:cubicBezTo>
                  <a:pt x="409301" y="486075"/>
                  <a:pt x="406879" y="482035"/>
                  <a:pt x="403225" y="479425"/>
                </a:cubicBezTo>
                <a:cubicBezTo>
                  <a:pt x="384721" y="466208"/>
                  <a:pt x="395568" y="481031"/>
                  <a:pt x="381000" y="463550"/>
                </a:cubicBezTo>
                <a:cubicBezTo>
                  <a:pt x="378557" y="460619"/>
                  <a:pt x="376200" y="457512"/>
                  <a:pt x="374650" y="454025"/>
                </a:cubicBezTo>
                <a:cubicBezTo>
                  <a:pt x="371932" y="447908"/>
                  <a:pt x="368300" y="434975"/>
                  <a:pt x="368300" y="434975"/>
                </a:cubicBezTo>
                <a:cubicBezTo>
                  <a:pt x="366144" y="417731"/>
                  <a:pt x="361950" y="387009"/>
                  <a:pt x="361950" y="371475"/>
                </a:cubicBezTo>
                <a:cubicBezTo>
                  <a:pt x="361950" y="364190"/>
                  <a:pt x="362865" y="341069"/>
                  <a:pt x="368300" y="330200"/>
                </a:cubicBezTo>
                <a:cubicBezTo>
                  <a:pt x="374952" y="316895"/>
                  <a:pt x="373289" y="323396"/>
                  <a:pt x="384175" y="314325"/>
                </a:cubicBezTo>
                <a:cubicBezTo>
                  <a:pt x="387624" y="311450"/>
                  <a:pt x="390525" y="307975"/>
                  <a:pt x="393700" y="304800"/>
                </a:cubicBezTo>
                <a:cubicBezTo>
                  <a:pt x="407860" y="262319"/>
                  <a:pt x="396206" y="302963"/>
                  <a:pt x="403225" y="222250"/>
                </a:cubicBezTo>
                <a:cubicBezTo>
                  <a:pt x="403515" y="218916"/>
                  <a:pt x="405588" y="215972"/>
                  <a:pt x="406400" y="212725"/>
                </a:cubicBezTo>
                <a:cubicBezTo>
                  <a:pt x="407709" y="207490"/>
                  <a:pt x="408266" y="202085"/>
                  <a:pt x="409575" y="196850"/>
                </a:cubicBezTo>
                <a:cubicBezTo>
                  <a:pt x="410387" y="193603"/>
                  <a:pt x="412024" y="190592"/>
                  <a:pt x="412750" y="187325"/>
                </a:cubicBezTo>
                <a:cubicBezTo>
                  <a:pt x="414147" y="181041"/>
                  <a:pt x="414528" y="174559"/>
                  <a:pt x="415925" y="168275"/>
                </a:cubicBezTo>
                <a:cubicBezTo>
                  <a:pt x="417471" y="161319"/>
                  <a:pt x="422024" y="151760"/>
                  <a:pt x="425450" y="146050"/>
                </a:cubicBezTo>
                <a:cubicBezTo>
                  <a:pt x="429377" y="139506"/>
                  <a:pt x="438150" y="127000"/>
                  <a:pt x="438150" y="127000"/>
                </a:cubicBezTo>
                <a:cubicBezTo>
                  <a:pt x="439208" y="119592"/>
                  <a:pt x="439175" y="111943"/>
                  <a:pt x="441325" y="104775"/>
                </a:cubicBezTo>
                <a:cubicBezTo>
                  <a:pt x="443542" y="97385"/>
                  <a:pt x="452771" y="91040"/>
                  <a:pt x="457200" y="85725"/>
                </a:cubicBezTo>
                <a:cubicBezTo>
                  <a:pt x="459643" y="82794"/>
                  <a:pt x="461015" y="79052"/>
                  <a:pt x="463550" y="76200"/>
                </a:cubicBezTo>
                <a:cubicBezTo>
                  <a:pt x="481329" y="56198"/>
                  <a:pt x="480794" y="58354"/>
                  <a:pt x="501650" y="44450"/>
                </a:cubicBezTo>
                <a:cubicBezTo>
                  <a:pt x="528947" y="26252"/>
                  <a:pt x="494410" y="48070"/>
                  <a:pt x="520700" y="34925"/>
                </a:cubicBezTo>
                <a:cubicBezTo>
                  <a:pt x="524113" y="33218"/>
                  <a:pt x="526738" y="30125"/>
                  <a:pt x="530225" y="28575"/>
                </a:cubicBezTo>
                <a:cubicBezTo>
                  <a:pt x="536342" y="25857"/>
                  <a:pt x="549275" y="22225"/>
                  <a:pt x="549275" y="22225"/>
                </a:cubicBezTo>
                <a:cubicBezTo>
                  <a:pt x="558476" y="8423"/>
                  <a:pt x="553516" y="11640"/>
                  <a:pt x="574675" y="6350"/>
                </a:cubicBezTo>
                <a:lnTo>
                  <a:pt x="600075" y="0"/>
                </a:lnTo>
                <a:cubicBezTo>
                  <a:pt x="615950" y="1058"/>
                  <a:pt x="631877" y="1509"/>
                  <a:pt x="647700" y="3175"/>
                </a:cubicBezTo>
                <a:cubicBezTo>
                  <a:pt x="666959" y="5202"/>
                  <a:pt x="654271" y="5742"/>
                  <a:pt x="669925" y="12700"/>
                </a:cubicBezTo>
                <a:cubicBezTo>
                  <a:pt x="683506" y="18736"/>
                  <a:pt x="688745" y="18531"/>
                  <a:pt x="701675" y="22225"/>
                </a:cubicBezTo>
                <a:cubicBezTo>
                  <a:pt x="716567" y="26480"/>
                  <a:pt x="706967" y="24493"/>
                  <a:pt x="723900" y="31750"/>
                </a:cubicBezTo>
                <a:cubicBezTo>
                  <a:pt x="726976" y="33068"/>
                  <a:pt x="730250" y="33867"/>
                  <a:pt x="733425" y="34925"/>
                </a:cubicBezTo>
                <a:cubicBezTo>
                  <a:pt x="736600" y="38100"/>
                  <a:pt x="739501" y="41575"/>
                  <a:pt x="742950" y="44450"/>
                </a:cubicBezTo>
                <a:cubicBezTo>
                  <a:pt x="754536" y="54105"/>
                  <a:pt x="751748" y="47144"/>
                  <a:pt x="762000" y="60325"/>
                </a:cubicBezTo>
                <a:cubicBezTo>
                  <a:pt x="800226" y="109473"/>
                  <a:pt x="761907" y="60157"/>
                  <a:pt x="777875" y="88900"/>
                </a:cubicBezTo>
                <a:cubicBezTo>
                  <a:pt x="781581" y="95571"/>
                  <a:pt x="788162" y="100710"/>
                  <a:pt x="790575" y="107950"/>
                </a:cubicBezTo>
                <a:cubicBezTo>
                  <a:pt x="791633" y="111125"/>
                  <a:pt x="791894" y="114690"/>
                  <a:pt x="793750" y="117475"/>
                </a:cubicBezTo>
                <a:cubicBezTo>
                  <a:pt x="796241" y="121211"/>
                  <a:pt x="800518" y="123456"/>
                  <a:pt x="803275" y="127000"/>
                </a:cubicBezTo>
                <a:cubicBezTo>
                  <a:pt x="807960" y="133024"/>
                  <a:pt x="811742" y="139700"/>
                  <a:pt x="815975" y="146050"/>
                </a:cubicBezTo>
                <a:cubicBezTo>
                  <a:pt x="818092" y="149225"/>
                  <a:pt x="821118" y="151955"/>
                  <a:pt x="822325" y="155575"/>
                </a:cubicBezTo>
                <a:cubicBezTo>
                  <a:pt x="824442" y="161925"/>
                  <a:pt x="825682" y="168638"/>
                  <a:pt x="828675" y="174625"/>
                </a:cubicBezTo>
                <a:cubicBezTo>
                  <a:pt x="833752" y="184779"/>
                  <a:pt x="841180" y="198317"/>
                  <a:pt x="844550" y="209550"/>
                </a:cubicBezTo>
                <a:cubicBezTo>
                  <a:pt x="846101" y="214719"/>
                  <a:pt x="846416" y="220190"/>
                  <a:pt x="847725" y="225425"/>
                </a:cubicBezTo>
                <a:cubicBezTo>
                  <a:pt x="848537" y="228672"/>
                  <a:pt x="850088" y="231703"/>
                  <a:pt x="850900" y="234950"/>
                </a:cubicBezTo>
                <a:cubicBezTo>
                  <a:pt x="852209" y="240185"/>
                  <a:pt x="853017" y="245533"/>
                  <a:pt x="854075" y="250825"/>
                </a:cubicBezTo>
                <a:cubicBezTo>
                  <a:pt x="855133" y="262467"/>
                  <a:pt x="854801" y="274320"/>
                  <a:pt x="857250" y="285750"/>
                </a:cubicBezTo>
                <a:cubicBezTo>
                  <a:pt x="859291" y="295273"/>
                  <a:pt x="870594" y="299094"/>
                  <a:pt x="876300" y="304800"/>
                </a:cubicBezTo>
                <a:cubicBezTo>
                  <a:pt x="878998" y="307498"/>
                  <a:pt x="880533" y="311150"/>
                  <a:pt x="882650" y="314325"/>
                </a:cubicBezTo>
                <a:cubicBezTo>
                  <a:pt x="881592" y="318558"/>
                  <a:pt x="880256" y="322732"/>
                  <a:pt x="879475" y="327025"/>
                </a:cubicBezTo>
                <a:cubicBezTo>
                  <a:pt x="874152" y="356299"/>
                  <a:pt x="878766" y="340681"/>
                  <a:pt x="873125" y="365125"/>
                </a:cubicBezTo>
                <a:cubicBezTo>
                  <a:pt x="871163" y="373629"/>
                  <a:pt x="868210" y="381917"/>
                  <a:pt x="866775" y="390525"/>
                </a:cubicBezTo>
                <a:cubicBezTo>
                  <a:pt x="865717" y="396875"/>
                  <a:pt x="865450" y="403409"/>
                  <a:pt x="863600" y="409575"/>
                </a:cubicBezTo>
                <a:cubicBezTo>
                  <a:pt x="862240" y="414108"/>
                  <a:pt x="859114" y="417925"/>
                  <a:pt x="857250" y="422275"/>
                </a:cubicBezTo>
                <a:cubicBezTo>
                  <a:pt x="843235" y="454977"/>
                  <a:pt x="868785" y="402379"/>
                  <a:pt x="847725" y="444500"/>
                </a:cubicBezTo>
                <a:cubicBezTo>
                  <a:pt x="846667" y="449792"/>
                  <a:pt x="846445" y="455322"/>
                  <a:pt x="844550" y="460375"/>
                </a:cubicBezTo>
                <a:cubicBezTo>
                  <a:pt x="843210" y="463948"/>
                  <a:pt x="839183" y="466213"/>
                  <a:pt x="838200" y="469900"/>
                </a:cubicBezTo>
                <a:cubicBezTo>
                  <a:pt x="834883" y="482340"/>
                  <a:pt x="833447" y="495224"/>
                  <a:pt x="831850" y="508000"/>
                </a:cubicBezTo>
                <a:cubicBezTo>
                  <a:pt x="827877" y="539788"/>
                  <a:pt x="830078" y="524984"/>
                  <a:pt x="825500" y="552450"/>
                </a:cubicBezTo>
                <a:cubicBezTo>
                  <a:pt x="826558" y="556683"/>
                  <a:pt x="827958" y="560846"/>
                  <a:pt x="828675" y="565150"/>
                </a:cubicBezTo>
                <a:cubicBezTo>
                  <a:pt x="831450" y="581803"/>
                  <a:pt x="830262" y="588960"/>
                  <a:pt x="835025" y="603250"/>
                </a:cubicBezTo>
                <a:cubicBezTo>
                  <a:pt x="836827" y="608657"/>
                  <a:pt x="839374" y="613789"/>
                  <a:pt x="841375" y="619125"/>
                </a:cubicBezTo>
                <a:cubicBezTo>
                  <a:pt x="842550" y="622259"/>
                  <a:pt x="843053" y="625657"/>
                  <a:pt x="844550" y="628650"/>
                </a:cubicBezTo>
                <a:cubicBezTo>
                  <a:pt x="846257" y="632063"/>
                  <a:pt x="849193" y="634762"/>
                  <a:pt x="850900" y="638175"/>
                </a:cubicBezTo>
                <a:cubicBezTo>
                  <a:pt x="852397" y="641168"/>
                  <a:pt x="852415" y="644794"/>
                  <a:pt x="854075" y="647700"/>
                </a:cubicBezTo>
                <a:cubicBezTo>
                  <a:pt x="856700" y="652294"/>
                  <a:pt x="860524" y="656094"/>
                  <a:pt x="863600" y="660400"/>
                </a:cubicBezTo>
                <a:cubicBezTo>
                  <a:pt x="880448" y="683988"/>
                  <a:pt x="855598" y="651985"/>
                  <a:pt x="882650" y="685800"/>
                </a:cubicBezTo>
                <a:cubicBezTo>
                  <a:pt x="888230" y="702539"/>
                  <a:pt x="882137" y="688995"/>
                  <a:pt x="895350" y="704850"/>
                </a:cubicBezTo>
                <a:cubicBezTo>
                  <a:pt x="897793" y="707781"/>
                  <a:pt x="899002" y="711677"/>
                  <a:pt x="901700" y="714375"/>
                </a:cubicBezTo>
                <a:cubicBezTo>
                  <a:pt x="906888" y="719563"/>
                  <a:pt x="917615" y="725743"/>
                  <a:pt x="923925" y="730250"/>
                </a:cubicBezTo>
                <a:cubicBezTo>
                  <a:pt x="928231" y="733326"/>
                  <a:pt x="931999" y="737205"/>
                  <a:pt x="936625" y="739775"/>
                </a:cubicBezTo>
                <a:cubicBezTo>
                  <a:pt x="941607" y="742543"/>
                  <a:pt x="947325" y="743737"/>
                  <a:pt x="952500" y="746125"/>
                </a:cubicBezTo>
                <a:cubicBezTo>
                  <a:pt x="961095" y="750092"/>
                  <a:pt x="968798" y="756224"/>
                  <a:pt x="977900" y="758825"/>
                </a:cubicBezTo>
                <a:cubicBezTo>
                  <a:pt x="985308" y="760942"/>
                  <a:pt x="992884" y="762542"/>
                  <a:pt x="1000125" y="765175"/>
                </a:cubicBezTo>
                <a:cubicBezTo>
                  <a:pt x="1016858" y="771260"/>
                  <a:pt x="1009821" y="771627"/>
                  <a:pt x="1025525" y="781050"/>
                </a:cubicBezTo>
                <a:cubicBezTo>
                  <a:pt x="1032328" y="785132"/>
                  <a:pt x="1060138" y="798050"/>
                  <a:pt x="1066800" y="800100"/>
                </a:cubicBezTo>
                <a:cubicBezTo>
                  <a:pt x="1072953" y="801993"/>
                  <a:pt x="1079500" y="802217"/>
                  <a:pt x="1085850" y="803275"/>
                </a:cubicBezTo>
                <a:cubicBezTo>
                  <a:pt x="1091142" y="805392"/>
                  <a:pt x="1096627" y="807076"/>
                  <a:pt x="1101725" y="809625"/>
                </a:cubicBezTo>
                <a:cubicBezTo>
                  <a:pt x="1109561" y="813543"/>
                  <a:pt x="1121284" y="824586"/>
                  <a:pt x="1127125" y="828675"/>
                </a:cubicBezTo>
                <a:cubicBezTo>
                  <a:pt x="1132181" y="832214"/>
                  <a:pt x="1137382" y="835646"/>
                  <a:pt x="1143000" y="838200"/>
                </a:cubicBezTo>
                <a:cubicBezTo>
                  <a:pt x="1149094" y="840970"/>
                  <a:pt x="1155803" y="842147"/>
                  <a:pt x="1162050" y="844550"/>
                </a:cubicBezTo>
                <a:cubicBezTo>
                  <a:pt x="1169573" y="847443"/>
                  <a:pt x="1176752" y="851182"/>
                  <a:pt x="1184275" y="854075"/>
                </a:cubicBezTo>
                <a:cubicBezTo>
                  <a:pt x="1190522" y="856478"/>
                  <a:pt x="1197110" y="857939"/>
                  <a:pt x="1203325" y="860425"/>
                </a:cubicBezTo>
                <a:cubicBezTo>
                  <a:pt x="1207719" y="862183"/>
                  <a:pt x="1211675" y="864911"/>
                  <a:pt x="1216025" y="866775"/>
                </a:cubicBezTo>
                <a:cubicBezTo>
                  <a:pt x="1233935" y="874451"/>
                  <a:pt x="1216768" y="865069"/>
                  <a:pt x="1238250" y="873125"/>
                </a:cubicBezTo>
                <a:cubicBezTo>
                  <a:pt x="1248941" y="877134"/>
                  <a:pt x="1253319" y="880254"/>
                  <a:pt x="1260475" y="889000"/>
                </a:cubicBezTo>
                <a:cubicBezTo>
                  <a:pt x="1267177" y="897191"/>
                  <a:pt x="1275594" y="904574"/>
                  <a:pt x="1279525" y="914400"/>
                </a:cubicBezTo>
                <a:cubicBezTo>
                  <a:pt x="1281642" y="919692"/>
                  <a:pt x="1284237" y="924816"/>
                  <a:pt x="1285875" y="930275"/>
                </a:cubicBezTo>
                <a:cubicBezTo>
                  <a:pt x="1288523" y="939100"/>
                  <a:pt x="1291054" y="960760"/>
                  <a:pt x="1292225" y="968375"/>
                </a:cubicBezTo>
                <a:cubicBezTo>
                  <a:pt x="1292860" y="972500"/>
                  <a:pt x="1297011" y="998086"/>
                  <a:pt x="1298575" y="1003300"/>
                </a:cubicBezTo>
                <a:cubicBezTo>
                  <a:pt x="1300213" y="1008759"/>
                  <a:pt x="1302808" y="1013883"/>
                  <a:pt x="1304925" y="1019175"/>
                </a:cubicBezTo>
                <a:cubicBezTo>
                  <a:pt x="1311602" y="1065913"/>
                  <a:pt x="1304786" y="1014468"/>
                  <a:pt x="1311275" y="1085850"/>
                </a:cubicBezTo>
                <a:cubicBezTo>
                  <a:pt x="1313313" y="1108266"/>
                  <a:pt x="1318173" y="1130196"/>
                  <a:pt x="1320800" y="1152525"/>
                </a:cubicBezTo>
                <a:cubicBezTo>
                  <a:pt x="1322599" y="1167819"/>
                  <a:pt x="1323963" y="1190564"/>
                  <a:pt x="1327150" y="1206500"/>
                </a:cubicBezTo>
                <a:cubicBezTo>
                  <a:pt x="1328862" y="1215058"/>
                  <a:pt x="1331383" y="1223433"/>
                  <a:pt x="1333500" y="1231900"/>
                </a:cubicBezTo>
                <a:cubicBezTo>
                  <a:pt x="1337508" y="1267975"/>
                  <a:pt x="1342316" y="1308308"/>
                  <a:pt x="1343025" y="1343025"/>
                </a:cubicBezTo>
                <a:cubicBezTo>
                  <a:pt x="1343522" y="1367385"/>
                  <a:pt x="1340908" y="1391708"/>
                  <a:pt x="1339850" y="1416050"/>
                </a:cubicBezTo>
                <a:cubicBezTo>
                  <a:pt x="1341322" y="1438133"/>
                  <a:pt x="1348349" y="1545295"/>
                  <a:pt x="1349375" y="1549400"/>
                </a:cubicBezTo>
                <a:cubicBezTo>
                  <a:pt x="1351492" y="1557867"/>
                  <a:pt x="1354117" y="1566222"/>
                  <a:pt x="1355725" y="1574800"/>
                </a:cubicBezTo>
                <a:cubicBezTo>
                  <a:pt x="1357297" y="1583186"/>
                  <a:pt x="1357772" y="1591742"/>
                  <a:pt x="1358900" y="1600200"/>
                </a:cubicBezTo>
                <a:cubicBezTo>
                  <a:pt x="1359889" y="1607618"/>
                  <a:pt x="1361249" y="1614987"/>
                  <a:pt x="1362075" y="1622425"/>
                </a:cubicBezTo>
                <a:cubicBezTo>
                  <a:pt x="1372717" y="1718203"/>
                  <a:pt x="1364169" y="1656131"/>
                  <a:pt x="1371600" y="1708150"/>
                </a:cubicBezTo>
                <a:cubicBezTo>
                  <a:pt x="1379126" y="1858674"/>
                  <a:pt x="1368399" y="1715382"/>
                  <a:pt x="1381125" y="1800225"/>
                </a:cubicBezTo>
                <a:cubicBezTo>
                  <a:pt x="1382859" y="1811785"/>
                  <a:pt x="1382439" y="1823609"/>
                  <a:pt x="1384300" y="1835150"/>
                </a:cubicBezTo>
                <a:cubicBezTo>
                  <a:pt x="1387737" y="1856460"/>
                  <a:pt x="1392767" y="1877483"/>
                  <a:pt x="1397000" y="1898650"/>
                </a:cubicBezTo>
                <a:lnTo>
                  <a:pt x="1403350" y="1930400"/>
                </a:lnTo>
                <a:cubicBezTo>
                  <a:pt x="1412182" y="2027557"/>
                  <a:pt x="1399911" y="1906328"/>
                  <a:pt x="1412875" y="1997075"/>
                </a:cubicBezTo>
                <a:cubicBezTo>
                  <a:pt x="1415586" y="2016050"/>
                  <a:pt x="1419225" y="2054225"/>
                  <a:pt x="1419225" y="2054225"/>
                </a:cubicBezTo>
                <a:cubicBezTo>
                  <a:pt x="1426792" y="2205559"/>
                  <a:pt x="1423734" y="2138879"/>
                  <a:pt x="1428750" y="2254250"/>
                </a:cubicBezTo>
                <a:cubicBezTo>
                  <a:pt x="1427692" y="2272242"/>
                  <a:pt x="1426325" y="2290218"/>
                  <a:pt x="1425575" y="2308225"/>
                </a:cubicBezTo>
                <a:cubicBezTo>
                  <a:pt x="1420111" y="2439372"/>
                  <a:pt x="1426053" y="2366467"/>
                  <a:pt x="1419225" y="2441575"/>
                </a:cubicBezTo>
                <a:cubicBezTo>
                  <a:pt x="1418167" y="2470150"/>
                  <a:pt x="1417952" y="2498769"/>
                  <a:pt x="1416050" y="2527300"/>
                </a:cubicBezTo>
                <a:cubicBezTo>
                  <a:pt x="1415827" y="2530639"/>
                  <a:pt x="1414050" y="2533691"/>
                  <a:pt x="1412875" y="2536825"/>
                </a:cubicBezTo>
                <a:cubicBezTo>
                  <a:pt x="1405476" y="2556556"/>
                  <a:pt x="1404977" y="2555795"/>
                  <a:pt x="1393825" y="2578100"/>
                </a:cubicBezTo>
                <a:cubicBezTo>
                  <a:pt x="1391708" y="2582333"/>
                  <a:pt x="1390100" y="2586862"/>
                  <a:pt x="1387475" y="2590800"/>
                </a:cubicBezTo>
                <a:cubicBezTo>
                  <a:pt x="1385358" y="2593975"/>
                  <a:pt x="1382832" y="2596912"/>
                  <a:pt x="1381125" y="2600325"/>
                </a:cubicBezTo>
                <a:cubicBezTo>
                  <a:pt x="1379628" y="2603318"/>
                  <a:pt x="1379125" y="2606716"/>
                  <a:pt x="1377950" y="2609850"/>
                </a:cubicBezTo>
                <a:cubicBezTo>
                  <a:pt x="1375949" y="2615186"/>
                  <a:pt x="1373601" y="2620389"/>
                  <a:pt x="1371600" y="2625725"/>
                </a:cubicBezTo>
                <a:cubicBezTo>
                  <a:pt x="1368184" y="2634835"/>
                  <a:pt x="1367752" y="2637942"/>
                  <a:pt x="1365250" y="2647950"/>
                </a:cubicBezTo>
                <a:cubicBezTo>
                  <a:pt x="1366308" y="2655358"/>
                  <a:pt x="1366957" y="2662837"/>
                  <a:pt x="1368425" y="2670175"/>
                </a:cubicBezTo>
                <a:cubicBezTo>
                  <a:pt x="1372006" y="2688079"/>
                  <a:pt x="1373388" y="2691415"/>
                  <a:pt x="1377950" y="2705100"/>
                </a:cubicBezTo>
                <a:cubicBezTo>
                  <a:pt x="1376892" y="2723092"/>
                  <a:pt x="1377210" y="2741217"/>
                  <a:pt x="1374775" y="2759075"/>
                </a:cubicBezTo>
                <a:cubicBezTo>
                  <a:pt x="1374005" y="2764722"/>
                  <a:pt x="1370227" y="2769543"/>
                  <a:pt x="1368425" y="2774950"/>
                </a:cubicBezTo>
                <a:cubicBezTo>
                  <a:pt x="1367045" y="2779090"/>
                  <a:pt x="1366969" y="2783639"/>
                  <a:pt x="1365250" y="2787650"/>
                </a:cubicBezTo>
                <a:cubicBezTo>
                  <a:pt x="1363702" y="2791261"/>
                  <a:pt x="1350459" y="2808429"/>
                  <a:pt x="1349375" y="2809875"/>
                </a:cubicBezTo>
                <a:cubicBezTo>
                  <a:pt x="1348317" y="2813050"/>
                  <a:pt x="1347119" y="2816182"/>
                  <a:pt x="1346200" y="2819400"/>
                </a:cubicBezTo>
                <a:cubicBezTo>
                  <a:pt x="1345001" y="2823596"/>
                  <a:pt x="1344744" y="2828089"/>
                  <a:pt x="1343025" y="2832100"/>
                </a:cubicBezTo>
                <a:cubicBezTo>
                  <a:pt x="1341422" y="2835841"/>
                  <a:pt x="1328312" y="2852699"/>
                  <a:pt x="1327150" y="2854325"/>
                </a:cubicBezTo>
                <a:cubicBezTo>
                  <a:pt x="1319192" y="2865466"/>
                  <a:pt x="1322012" y="2865425"/>
                  <a:pt x="1308100" y="2873375"/>
                </a:cubicBezTo>
                <a:cubicBezTo>
                  <a:pt x="1304557" y="2875399"/>
                  <a:pt x="1288624" y="2879038"/>
                  <a:pt x="1285875" y="2879725"/>
                </a:cubicBezTo>
                <a:cubicBezTo>
                  <a:pt x="1258578" y="2897923"/>
                  <a:pt x="1293115" y="2876105"/>
                  <a:pt x="1266825" y="2889250"/>
                </a:cubicBezTo>
                <a:cubicBezTo>
                  <a:pt x="1261165" y="2892080"/>
                  <a:pt x="1243402" y="2906143"/>
                  <a:pt x="1241425" y="2908300"/>
                </a:cubicBezTo>
                <a:cubicBezTo>
                  <a:pt x="1234274" y="2916102"/>
                  <a:pt x="1229859" y="2926216"/>
                  <a:pt x="1222375" y="2933700"/>
                </a:cubicBezTo>
                <a:cubicBezTo>
                  <a:pt x="1218142" y="2937933"/>
                  <a:pt x="1213415" y="2941725"/>
                  <a:pt x="1209675" y="2946400"/>
                </a:cubicBezTo>
                <a:cubicBezTo>
                  <a:pt x="1204907" y="2952359"/>
                  <a:pt x="1199388" y="2958210"/>
                  <a:pt x="1196975" y="2965450"/>
                </a:cubicBezTo>
                <a:cubicBezTo>
                  <a:pt x="1188482" y="2990929"/>
                  <a:pt x="1194806" y="2979273"/>
                  <a:pt x="1177925" y="3000375"/>
                </a:cubicBezTo>
                <a:cubicBezTo>
                  <a:pt x="1175808" y="3008842"/>
                  <a:pt x="1174335" y="3017496"/>
                  <a:pt x="1171575" y="3025775"/>
                </a:cubicBezTo>
                <a:cubicBezTo>
                  <a:pt x="1169458" y="3032125"/>
                  <a:pt x="1166848" y="3038331"/>
                  <a:pt x="1165225" y="3044825"/>
                </a:cubicBezTo>
                <a:cubicBezTo>
                  <a:pt x="1162607" y="3055296"/>
                  <a:pt x="1162288" y="3066336"/>
                  <a:pt x="1158875" y="3076575"/>
                </a:cubicBezTo>
                <a:cubicBezTo>
                  <a:pt x="1150818" y="3100745"/>
                  <a:pt x="1153838" y="3089061"/>
                  <a:pt x="1149350" y="3111500"/>
                </a:cubicBezTo>
                <a:cubicBezTo>
                  <a:pt x="1141688" y="3249412"/>
                  <a:pt x="1149350" y="3077521"/>
                  <a:pt x="1149350" y="3241675"/>
                </a:cubicBezTo>
                <a:cubicBezTo>
                  <a:pt x="1149350" y="3267097"/>
                  <a:pt x="1147116" y="3292470"/>
                  <a:pt x="1146175" y="3317875"/>
                </a:cubicBezTo>
                <a:cubicBezTo>
                  <a:pt x="1144999" y="3349621"/>
                  <a:pt x="1143934" y="3381371"/>
                  <a:pt x="1143000" y="3413125"/>
                </a:cubicBezTo>
                <a:cubicBezTo>
                  <a:pt x="1139226" y="3541457"/>
                  <a:pt x="1147776" y="3494019"/>
                  <a:pt x="1136650" y="3549650"/>
                </a:cubicBezTo>
                <a:cubicBezTo>
                  <a:pt x="1137708" y="3564467"/>
                  <a:pt x="1139825" y="3579246"/>
                  <a:pt x="1139825" y="3594100"/>
                </a:cubicBezTo>
                <a:cubicBezTo>
                  <a:pt x="1139825" y="3625561"/>
                  <a:pt x="1136223" y="3627862"/>
                  <a:pt x="1133475" y="3654425"/>
                </a:cubicBezTo>
                <a:cubicBezTo>
                  <a:pt x="1131069" y="3677680"/>
                  <a:pt x="1129531" y="3701020"/>
                  <a:pt x="1127125" y="3724275"/>
                </a:cubicBezTo>
                <a:cubicBezTo>
                  <a:pt x="1124295" y="3751631"/>
                  <a:pt x="1124618" y="3739314"/>
                  <a:pt x="1120775" y="3762375"/>
                </a:cubicBezTo>
                <a:cubicBezTo>
                  <a:pt x="1119545" y="3769757"/>
                  <a:pt x="1118658" y="3777192"/>
                  <a:pt x="1117600" y="3784600"/>
                </a:cubicBezTo>
                <a:cubicBezTo>
                  <a:pt x="1116542" y="3812117"/>
                  <a:pt x="1115011" y="3839619"/>
                  <a:pt x="1114425" y="3867150"/>
                </a:cubicBezTo>
                <a:cubicBezTo>
                  <a:pt x="1112894" y="3939108"/>
                  <a:pt x="1113005" y="4011097"/>
                  <a:pt x="1111250" y="4083050"/>
                </a:cubicBezTo>
                <a:cubicBezTo>
                  <a:pt x="1110888" y="4097900"/>
                  <a:pt x="1108856" y="4112666"/>
                  <a:pt x="1108075" y="4127500"/>
                </a:cubicBezTo>
                <a:cubicBezTo>
                  <a:pt x="1106739" y="4152887"/>
                  <a:pt x="1106649" y="4178338"/>
                  <a:pt x="1104900" y="4203700"/>
                </a:cubicBezTo>
                <a:cubicBezTo>
                  <a:pt x="1104529" y="4209084"/>
                  <a:pt x="1102546" y="4214241"/>
                  <a:pt x="1101725" y="4219575"/>
                </a:cubicBezTo>
                <a:cubicBezTo>
                  <a:pt x="1088281" y="4306960"/>
                  <a:pt x="1106295" y="4200792"/>
                  <a:pt x="1095375" y="4260850"/>
                </a:cubicBezTo>
                <a:cubicBezTo>
                  <a:pt x="1094223" y="4267184"/>
                  <a:pt x="1093648" y="4273627"/>
                  <a:pt x="1092200" y="4279900"/>
                </a:cubicBezTo>
                <a:cubicBezTo>
                  <a:pt x="1090468" y="4287407"/>
                  <a:pt x="1087877" y="4294692"/>
                  <a:pt x="1085850" y="4302125"/>
                </a:cubicBezTo>
                <a:cubicBezTo>
                  <a:pt x="1084702" y="4306335"/>
                  <a:pt x="1083733" y="4310592"/>
                  <a:pt x="1082675" y="4314825"/>
                </a:cubicBezTo>
                <a:cubicBezTo>
                  <a:pt x="1081617" y="4324350"/>
                  <a:pt x="1080296" y="4333849"/>
                  <a:pt x="1079500" y="4343400"/>
                </a:cubicBezTo>
                <a:cubicBezTo>
                  <a:pt x="1078179" y="4359255"/>
                  <a:pt x="1077991" y="4375202"/>
                  <a:pt x="1076325" y="4391025"/>
                </a:cubicBezTo>
                <a:cubicBezTo>
                  <a:pt x="1074735" y="4406132"/>
                  <a:pt x="1072137" y="4402192"/>
                  <a:pt x="1066800" y="4416425"/>
                </a:cubicBezTo>
                <a:cubicBezTo>
                  <a:pt x="1065268" y="4420511"/>
                  <a:pt x="1064683" y="4424892"/>
                  <a:pt x="1063625" y="4429125"/>
                </a:cubicBezTo>
                <a:cubicBezTo>
                  <a:pt x="1064683" y="4433358"/>
                  <a:pt x="1065179" y="4437773"/>
                  <a:pt x="1066800" y="4441825"/>
                </a:cubicBezTo>
                <a:cubicBezTo>
                  <a:pt x="1069437" y="4448417"/>
                  <a:pt x="1074496" y="4454015"/>
                  <a:pt x="1076325" y="4460875"/>
                </a:cubicBezTo>
                <a:cubicBezTo>
                  <a:pt x="1078794" y="4470135"/>
                  <a:pt x="1078233" y="4479950"/>
                  <a:pt x="1079500" y="4489450"/>
                </a:cubicBezTo>
                <a:cubicBezTo>
                  <a:pt x="1080351" y="4495831"/>
                  <a:pt x="1081877" y="4502112"/>
                  <a:pt x="1082675" y="4508500"/>
                </a:cubicBezTo>
                <a:cubicBezTo>
                  <a:pt x="1083994" y="4519054"/>
                  <a:pt x="1084233" y="4529738"/>
                  <a:pt x="1085850" y="4540250"/>
                </a:cubicBezTo>
                <a:cubicBezTo>
                  <a:pt x="1087332" y="4549882"/>
                  <a:pt x="1094023" y="4557502"/>
                  <a:pt x="1098550" y="4565650"/>
                </a:cubicBezTo>
                <a:cubicBezTo>
                  <a:pt x="1111978" y="4589820"/>
                  <a:pt x="1097944" y="4567917"/>
                  <a:pt x="1111250" y="4587875"/>
                </a:cubicBezTo>
                <a:cubicBezTo>
                  <a:pt x="1112979" y="4596522"/>
                  <a:pt x="1118222" y="4624044"/>
                  <a:pt x="1120775" y="4629150"/>
                </a:cubicBezTo>
                <a:cubicBezTo>
                  <a:pt x="1122892" y="4633383"/>
                  <a:pt x="1124777" y="4637741"/>
                  <a:pt x="1127125" y="4641850"/>
                </a:cubicBezTo>
                <a:cubicBezTo>
                  <a:pt x="1129018" y="4645163"/>
                  <a:pt x="1132007" y="4647853"/>
                  <a:pt x="1133475" y="4651375"/>
                </a:cubicBezTo>
                <a:cubicBezTo>
                  <a:pt x="1137337" y="4660643"/>
                  <a:pt x="1139271" y="4670628"/>
                  <a:pt x="1143000" y="4679950"/>
                </a:cubicBezTo>
                <a:cubicBezTo>
                  <a:pt x="1145117" y="4685242"/>
                  <a:pt x="1147548" y="4690418"/>
                  <a:pt x="1149350" y="4695825"/>
                </a:cubicBezTo>
                <a:cubicBezTo>
                  <a:pt x="1150730" y="4699965"/>
                  <a:pt x="1151145" y="4704385"/>
                  <a:pt x="1152525" y="4708525"/>
                </a:cubicBezTo>
                <a:cubicBezTo>
                  <a:pt x="1161706" y="4736068"/>
                  <a:pt x="1157463" y="4714521"/>
                  <a:pt x="1171575" y="4749800"/>
                </a:cubicBezTo>
                <a:cubicBezTo>
                  <a:pt x="1173692" y="4755092"/>
                  <a:pt x="1175196" y="4760672"/>
                  <a:pt x="1177925" y="4765675"/>
                </a:cubicBezTo>
                <a:cubicBezTo>
                  <a:pt x="1181579" y="4772375"/>
                  <a:pt x="1187791" y="4777639"/>
                  <a:pt x="1190625" y="4784725"/>
                </a:cubicBezTo>
                <a:cubicBezTo>
                  <a:pt x="1197206" y="4801177"/>
                  <a:pt x="1201498" y="4814457"/>
                  <a:pt x="1209675" y="4829175"/>
                </a:cubicBezTo>
                <a:cubicBezTo>
                  <a:pt x="1213937" y="4836846"/>
                  <a:pt x="1222345" y="4848935"/>
                  <a:pt x="1225550" y="4857750"/>
                </a:cubicBezTo>
                <a:cubicBezTo>
                  <a:pt x="1228183" y="4864991"/>
                  <a:pt x="1229039" y="4872821"/>
                  <a:pt x="1231900" y="4879975"/>
                </a:cubicBezTo>
                <a:cubicBezTo>
                  <a:pt x="1233317" y="4883518"/>
                  <a:pt x="1236543" y="4886087"/>
                  <a:pt x="1238250" y="4889500"/>
                </a:cubicBezTo>
                <a:cubicBezTo>
                  <a:pt x="1240799" y="4894598"/>
                  <a:pt x="1242242" y="4900187"/>
                  <a:pt x="1244600" y="4905375"/>
                </a:cubicBezTo>
                <a:cubicBezTo>
                  <a:pt x="1252696" y="4923185"/>
                  <a:pt x="1254682" y="4922921"/>
                  <a:pt x="1260475" y="4940300"/>
                </a:cubicBezTo>
                <a:cubicBezTo>
                  <a:pt x="1273113" y="4978214"/>
                  <a:pt x="1252680" y="4926729"/>
                  <a:pt x="1270000" y="4965700"/>
                </a:cubicBezTo>
                <a:cubicBezTo>
                  <a:pt x="1272315" y="4970908"/>
                  <a:pt x="1272930" y="4977016"/>
                  <a:pt x="1276350" y="4981575"/>
                </a:cubicBezTo>
                <a:cubicBezTo>
                  <a:pt x="1282636" y="4989957"/>
                  <a:pt x="1293890" y="4994429"/>
                  <a:pt x="1298575" y="5003800"/>
                </a:cubicBezTo>
                <a:cubicBezTo>
                  <a:pt x="1308941" y="5024532"/>
                  <a:pt x="1301578" y="5013153"/>
                  <a:pt x="1323975" y="5035550"/>
                </a:cubicBezTo>
                <a:lnTo>
                  <a:pt x="1323975" y="5035550"/>
                </a:lnTo>
                <a:cubicBezTo>
                  <a:pt x="1339300" y="5058538"/>
                  <a:pt x="1333262" y="5047774"/>
                  <a:pt x="1343025" y="5067300"/>
                </a:cubicBezTo>
                <a:cubicBezTo>
                  <a:pt x="1340908" y="5077883"/>
                  <a:pt x="1341725" y="5089511"/>
                  <a:pt x="1336675" y="5099050"/>
                </a:cubicBezTo>
                <a:cubicBezTo>
                  <a:pt x="1333713" y="5104645"/>
                  <a:pt x="1315169" y="5122503"/>
                  <a:pt x="1304925" y="5127625"/>
                </a:cubicBezTo>
                <a:cubicBezTo>
                  <a:pt x="1301932" y="5129122"/>
                  <a:pt x="1298575" y="5129742"/>
                  <a:pt x="1295400" y="5130800"/>
                </a:cubicBezTo>
                <a:cubicBezTo>
                  <a:pt x="1212246" y="5126180"/>
                  <a:pt x="1253272" y="5143747"/>
                  <a:pt x="1231900" y="5118100"/>
                </a:cubicBezTo>
                <a:cubicBezTo>
                  <a:pt x="1229025" y="5114651"/>
                  <a:pt x="1225550" y="5111750"/>
                  <a:pt x="1222375" y="5108575"/>
                </a:cubicBezTo>
                <a:cubicBezTo>
                  <a:pt x="1215188" y="5079826"/>
                  <a:pt x="1225401" y="5114626"/>
                  <a:pt x="1206500" y="5076825"/>
                </a:cubicBezTo>
                <a:cubicBezTo>
                  <a:pt x="1203507" y="5070838"/>
                  <a:pt x="1203143" y="5063762"/>
                  <a:pt x="1200150" y="5057775"/>
                </a:cubicBezTo>
                <a:lnTo>
                  <a:pt x="1193800" y="5045075"/>
                </a:lnTo>
                <a:cubicBezTo>
                  <a:pt x="1192742" y="5033433"/>
                  <a:pt x="1192656" y="5021662"/>
                  <a:pt x="1190625" y="5010150"/>
                </a:cubicBezTo>
                <a:cubicBezTo>
                  <a:pt x="1188964" y="5000739"/>
                  <a:pt x="1182894" y="4987096"/>
                  <a:pt x="1177925" y="4978400"/>
                </a:cubicBezTo>
                <a:cubicBezTo>
                  <a:pt x="1176032" y="4975087"/>
                  <a:pt x="1173282" y="4972288"/>
                  <a:pt x="1171575" y="4968875"/>
                </a:cubicBezTo>
                <a:cubicBezTo>
                  <a:pt x="1167788" y="4961301"/>
                  <a:pt x="1161098" y="4941359"/>
                  <a:pt x="1158875" y="4933950"/>
                </a:cubicBezTo>
                <a:cubicBezTo>
                  <a:pt x="1157621" y="4929770"/>
                  <a:pt x="1157378" y="4925278"/>
                  <a:pt x="1155700" y="4921250"/>
                </a:cubicBezTo>
                <a:cubicBezTo>
                  <a:pt x="1139292" y="4881872"/>
                  <a:pt x="1146817" y="4910314"/>
                  <a:pt x="1133475" y="4873625"/>
                </a:cubicBezTo>
                <a:cubicBezTo>
                  <a:pt x="1131984" y="4869524"/>
                  <a:pt x="1131554" y="4865105"/>
                  <a:pt x="1130300" y="4860925"/>
                </a:cubicBezTo>
                <a:cubicBezTo>
                  <a:pt x="1128377" y="4854514"/>
                  <a:pt x="1125711" y="4848333"/>
                  <a:pt x="1123950" y="4841875"/>
                </a:cubicBezTo>
                <a:cubicBezTo>
                  <a:pt x="1122530" y="4836669"/>
                  <a:pt x="1121946" y="4831268"/>
                  <a:pt x="1120775" y="4826000"/>
                </a:cubicBezTo>
                <a:cubicBezTo>
                  <a:pt x="1119828" y="4821740"/>
                  <a:pt x="1118748" y="4817510"/>
                  <a:pt x="1117600" y="4813300"/>
                </a:cubicBezTo>
                <a:cubicBezTo>
                  <a:pt x="1115573" y="4805867"/>
                  <a:pt x="1114479" y="4798071"/>
                  <a:pt x="1111250" y="4791075"/>
                </a:cubicBezTo>
                <a:cubicBezTo>
                  <a:pt x="1108052" y="4784146"/>
                  <a:pt x="1102783" y="4778375"/>
                  <a:pt x="1098550" y="4772025"/>
                </a:cubicBezTo>
                <a:lnTo>
                  <a:pt x="1092200" y="4762500"/>
                </a:lnTo>
                <a:cubicBezTo>
                  <a:pt x="1090083" y="4755092"/>
                  <a:pt x="1087877" y="4747708"/>
                  <a:pt x="1085850" y="4740275"/>
                </a:cubicBezTo>
                <a:cubicBezTo>
                  <a:pt x="1084702" y="4736065"/>
                  <a:pt x="1084626" y="4731478"/>
                  <a:pt x="1082675" y="4727575"/>
                </a:cubicBezTo>
                <a:cubicBezTo>
                  <a:pt x="1080308" y="4722842"/>
                  <a:pt x="1075684" y="4719521"/>
                  <a:pt x="1073150" y="4714875"/>
                </a:cubicBezTo>
                <a:cubicBezTo>
                  <a:pt x="1044280" y="4661947"/>
                  <a:pt x="1077494" y="4715334"/>
                  <a:pt x="1057275" y="4679950"/>
                </a:cubicBezTo>
                <a:cubicBezTo>
                  <a:pt x="1048165" y="4664007"/>
                  <a:pt x="1052799" y="4676914"/>
                  <a:pt x="1044575" y="4657725"/>
                </a:cubicBezTo>
                <a:cubicBezTo>
                  <a:pt x="1043257" y="4654649"/>
                  <a:pt x="1042897" y="4651193"/>
                  <a:pt x="1041400" y="4648200"/>
                </a:cubicBezTo>
                <a:cubicBezTo>
                  <a:pt x="1025457" y="4616314"/>
                  <a:pt x="1045399" y="4664939"/>
                  <a:pt x="1028700" y="4625975"/>
                </a:cubicBezTo>
                <a:cubicBezTo>
                  <a:pt x="1020456" y="4606740"/>
                  <a:pt x="1032331" y="4626886"/>
                  <a:pt x="1019175" y="4600575"/>
                </a:cubicBezTo>
                <a:cubicBezTo>
                  <a:pt x="1015346" y="4592916"/>
                  <a:pt x="1008337" y="4582731"/>
                  <a:pt x="1003300" y="4575175"/>
                </a:cubicBezTo>
                <a:cubicBezTo>
                  <a:pt x="1001514" y="4566246"/>
                  <a:pt x="1003104" y="4554736"/>
                  <a:pt x="990600" y="4552950"/>
                </a:cubicBezTo>
                <a:cubicBezTo>
                  <a:pt x="986280" y="4552333"/>
                  <a:pt x="982133" y="4555067"/>
                  <a:pt x="977900" y="4556125"/>
                </a:cubicBezTo>
                <a:cubicBezTo>
                  <a:pt x="975783" y="4560358"/>
                  <a:pt x="973414" y="4564475"/>
                  <a:pt x="971550" y="4568825"/>
                </a:cubicBezTo>
                <a:cubicBezTo>
                  <a:pt x="970232" y="4571901"/>
                  <a:pt x="969872" y="4575357"/>
                  <a:pt x="968375" y="4578350"/>
                </a:cubicBezTo>
                <a:cubicBezTo>
                  <a:pt x="966668" y="4581763"/>
                  <a:pt x="964243" y="4584770"/>
                  <a:pt x="962025" y="4587875"/>
                </a:cubicBezTo>
                <a:cubicBezTo>
                  <a:pt x="958949" y="4592181"/>
                  <a:pt x="956518" y="4597131"/>
                  <a:pt x="952500" y="4600575"/>
                </a:cubicBezTo>
                <a:cubicBezTo>
                  <a:pt x="945663" y="4606435"/>
                  <a:pt x="935387" y="4608028"/>
                  <a:pt x="927100" y="4610100"/>
                </a:cubicBezTo>
                <a:cubicBezTo>
                  <a:pt x="926042" y="4613275"/>
                  <a:pt x="923925" y="4616278"/>
                  <a:pt x="923925" y="4619625"/>
                </a:cubicBezTo>
                <a:cubicBezTo>
                  <a:pt x="923925" y="4630380"/>
                  <a:pt x="933470" y="4645045"/>
                  <a:pt x="939800" y="4651375"/>
                </a:cubicBezTo>
                <a:cubicBezTo>
                  <a:pt x="943147" y="4654722"/>
                  <a:pt x="948441" y="4655290"/>
                  <a:pt x="952500" y="4657725"/>
                </a:cubicBezTo>
                <a:cubicBezTo>
                  <a:pt x="959044" y="4661652"/>
                  <a:pt x="971550" y="4670425"/>
                  <a:pt x="971550" y="4670425"/>
                </a:cubicBezTo>
                <a:cubicBezTo>
                  <a:pt x="987861" y="4703048"/>
                  <a:pt x="988707" y="4693850"/>
                  <a:pt x="981075" y="4737100"/>
                </a:cubicBezTo>
                <a:cubicBezTo>
                  <a:pt x="980252" y="4741761"/>
                  <a:pt x="976387" y="4745368"/>
                  <a:pt x="974725" y="4749800"/>
                </a:cubicBezTo>
                <a:cubicBezTo>
                  <a:pt x="973193" y="4753886"/>
                  <a:pt x="973863" y="4758800"/>
                  <a:pt x="971550" y="4762500"/>
                </a:cubicBezTo>
                <a:cubicBezTo>
                  <a:pt x="945083" y="4804848"/>
                  <a:pt x="969766" y="4749053"/>
                  <a:pt x="952500" y="4787900"/>
                </a:cubicBezTo>
                <a:cubicBezTo>
                  <a:pt x="950185" y="4793108"/>
                  <a:pt x="948699" y="4798677"/>
                  <a:pt x="946150" y="4803775"/>
                </a:cubicBezTo>
                <a:cubicBezTo>
                  <a:pt x="944443" y="4807188"/>
                  <a:pt x="941507" y="4809887"/>
                  <a:pt x="939800" y="4813300"/>
                </a:cubicBezTo>
                <a:cubicBezTo>
                  <a:pt x="938303" y="4816293"/>
                  <a:pt x="937943" y="4819749"/>
                  <a:pt x="936625" y="4822825"/>
                </a:cubicBezTo>
                <a:cubicBezTo>
                  <a:pt x="934761" y="4827175"/>
                  <a:pt x="932139" y="4831175"/>
                  <a:pt x="930275" y="4835525"/>
                </a:cubicBezTo>
                <a:cubicBezTo>
                  <a:pt x="928957" y="4838601"/>
                  <a:pt x="928485" y="4842003"/>
                  <a:pt x="927100" y="4845050"/>
                </a:cubicBezTo>
                <a:cubicBezTo>
                  <a:pt x="901685" y="4900962"/>
                  <a:pt x="924036" y="4846359"/>
                  <a:pt x="908050" y="4886325"/>
                </a:cubicBezTo>
                <a:cubicBezTo>
                  <a:pt x="906992" y="4896908"/>
                  <a:pt x="904875" y="4907439"/>
                  <a:pt x="904875" y="4918075"/>
                </a:cubicBezTo>
                <a:cubicBezTo>
                  <a:pt x="904875" y="4923039"/>
                  <a:pt x="913160" y="4937407"/>
                  <a:pt x="914400" y="4940300"/>
                </a:cubicBezTo>
                <a:cubicBezTo>
                  <a:pt x="918986" y="4951002"/>
                  <a:pt x="916722" y="4950441"/>
                  <a:pt x="920750" y="4962525"/>
                </a:cubicBezTo>
                <a:cubicBezTo>
                  <a:pt x="922552" y="4967932"/>
                  <a:pt x="924371" y="4973397"/>
                  <a:pt x="927100" y="4978400"/>
                </a:cubicBezTo>
                <a:cubicBezTo>
                  <a:pt x="930754" y="4985100"/>
                  <a:pt x="935221" y="4991345"/>
                  <a:pt x="939800" y="4997450"/>
                </a:cubicBezTo>
                <a:cubicBezTo>
                  <a:pt x="946150" y="5005917"/>
                  <a:pt x="954919" y="5013024"/>
                  <a:pt x="958850" y="5022850"/>
                </a:cubicBezTo>
                <a:cubicBezTo>
                  <a:pt x="966443" y="5041832"/>
                  <a:pt x="963398" y="5033318"/>
                  <a:pt x="968375" y="5048250"/>
                </a:cubicBezTo>
                <a:cubicBezTo>
                  <a:pt x="966645" y="5060357"/>
                  <a:pt x="967209" y="5073144"/>
                  <a:pt x="958850" y="5083175"/>
                </a:cubicBezTo>
                <a:cubicBezTo>
                  <a:pt x="956407" y="5086106"/>
                  <a:pt x="952972" y="5088403"/>
                  <a:pt x="949325" y="5089525"/>
                </a:cubicBezTo>
                <a:cubicBezTo>
                  <a:pt x="939009" y="5092699"/>
                  <a:pt x="917575" y="5095875"/>
                  <a:pt x="917575" y="5095875"/>
                </a:cubicBezTo>
                <a:cubicBezTo>
                  <a:pt x="909108" y="5094817"/>
                  <a:pt x="900570" y="5094226"/>
                  <a:pt x="892175" y="5092700"/>
                </a:cubicBezTo>
                <a:cubicBezTo>
                  <a:pt x="888882" y="5092101"/>
                  <a:pt x="885017" y="5091892"/>
                  <a:pt x="882650" y="5089525"/>
                </a:cubicBezTo>
                <a:lnTo>
                  <a:pt x="882650" y="5083175"/>
                </a:lnTo>
                <a:lnTo>
                  <a:pt x="831850" y="5076825"/>
                </a:lnTo>
                <a:close/>
              </a:path>
            </a:pathLst>
          </a:custGeom>
          <a:blipFill>
            <a:blip r:embed="rId3"/>
            <a:srcRect/>
            <a:stretch>
              <a:fillRect l="-35332" t="-3402" r="-20223" b="-504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6" name="Freeform 15"/>
          <p:cNvSpPr/>
          <p:nvPr/>
        </p:nvSpPr>
        <p:spPr>
          <a:xfrm rot="464611">
            <a:off x="1599095" y="1786119"/>
            <a:ext cx="1396716" cy="1926784"/>
          </a:xfrm>
          <a:custGeom>
            <a:avLst/>
            <a:gdLst>
              <a:gd name="connsiteX0" fmla="*/ 1381818 w 1959598"/>
              <a:gd name="connsiteY0" fmla="*/ 1032749 h 2703287"/>
              <a:gd name="connsiteX1" fmla="*/ 1391866 w 1959598"/>
              <a:gd name="connsiteY1" fmla="*/ 1057870 h 2703287"/>
              <a:gd name="connsiteX2" fmla="*/ 1396891 w 1959598"/>
              <a:gd name="connsiteY2" fmla="*/ 1067918 h 2703287"/>
              <a:gd name="connsiteX3" fmla="*/ 1404427 w 1959598"/>
              <a:gd name="connsiteY3" fmla="*/ 1082991 h 2703287"/>
              <a:gd name="connsiteX4" fmla="*/ 1406939 w 1959598"/>
              <a:gd name="connsiteY4" fmla="*/ 1093039 h 2703287"/>
              <a:gd name="connsiteX5" fmla="*/ 1409451 w 1959598"/>
              <a:gd name="connsiteY5" fmla="*/ 1100575 h 2703287"/>
              <a:gd name="connsiteX6" fmla="*/ 1414475 w 1959598"/>
              <a:gd name="connsiteY6" fmla="*/ 1138257 h 2703287"/>
              <a:gd name="connsiteX7" fmla="*/ 1419499 w 1959598"/>
              <a:gd name="connsiteY7" fmla="*/ 1150817 h 2703287"/>
              <a:gd name="connsiteX8" fmla="*/ 1424524 w 1959598"/>
              <a:gd name="connsiteY8" fmla="*/ 1155841 h 2703287"/>
              <a:gd name="connsiteX9" fmla="*/ 1429548 w 1959598"/>
              <a:gd name="connsiteY9" fmla="*/ 1163378 h 2703287"/>
              <a:gd name="connsiteX10" fmla="*/ 1434572 w 1959598"/>
              <a:gd name="connsiteY10" fmla="*/ 1180962 h 2703287"/>
              <a:gd name="connsiteX11" fmla="*/ 1439596 w 1959598"/>
              <a:gd name="connsiteY11" fmla="*/ 1193523 h 2703287"/>
              <a:gd name="connsiteX12" fmla="*/ 1442108 w 1959598"/>
              <a:gd name="connsiteY12" fmla="*/ 1203571 h 2703287"/>
              <a:gd name="connsiteX13" fmla="*/ 1452157 w 1959598"/>
              <a:gd name="connsiteY13" fmla="*/ 1223668 h 2703287"/>
              <a:gd name="connsiteX14" fmla="*/ 1459693 w 1959598"/>
              <a:gd name="connsiteY14" fmla="*/ 1243764 h 2703287"/>
              <a:gd name="connsiteX15" fmla="*/ 1467229 w 1959598"/>
              <a:gd name="connsiteY15" fmla="*/ 1268885 h 2703287"/>
              <a:gd name="connsiteX16" fmla="*/ 1477277 w 1959598"/>
              <a:gd name="connsiteY16" fmla="*/ 1286470 h 2703287"/>
              <a:gd name="connsiteX17" fmla="*/ 1479789 w 1959598"/>
              <a:gd name="connsiteY17" fmla="*/ 1296518 h 2703287"/>
              <a:gd name="connsiteX18" fmla="*/ 1484814 w 1959598"/>
              <a:gd name="connsiteY18" fmla="*/ 1316615 h 2703287"/>
              <a:gd name="connsiteX19" fmla="*/ 1489838 w 1959598"/>
              <a:gd name="connsiteY19" fmla="*/ 1324151 h 2703287"/>
              <a:gd name="connsiteX20" fmla="*/ 1494862 w 1959598"/>
              <a:gd name="connsiteY20" fmla="*/ 1339224 h 2703287"/>
              <a:gd name="connsiteX21" fmla="*/ 1497374 w 1959598"/>
              <a:gd name="connsiteY21" fmla="*/ 1359320 h 2703287"/>
              <a:gd name="connsiteX22" fmla="*/ 1507422 w 1959598"/>
              <a:gd name="connsiteY22" fmla="*/ 1389465 h 2703287"/>
              <a:gd name="connsiteX23" fmla="*/ 1509935 w 1959598"/>
              <a:gd name="connsiteY23" fmla="*/ 1397002 h 2703287"/>
              <a:gd name="connsiteX24" fmla="*/ 1512447 w 1959598"/>
              <a:gd name="connsiteY24" fmla="*/ 1404538 h 2703287"/>
              <a:gd name="connsiteX25" fmla="*/ 1517471 w 1959598"/>
              <a:gd name="connsiteY25" fmla="*/ 1414586 h 2703287"/>
              <a:gd name="connsiteX26" fmla="*/ 1519983 w 1959598"/>
              <a:gd name="connsiteY26" fmla="*/ 1422123 h 2703287"/>
              <a:gd name="connsiteX27" fmla="*/ 1527519 w 1959598"/>
              <a:gd name="connsiteY27" fmla="*/ 1432171 h 2703287"/>
              <a:gd name="connsiteX28" fmla="*/ 1530031 w 1959598"/>
              <a:gd name="connsiteY28" fmla="*/ 1439707 h 2703287"/>
              <a:gd name="connsiteX29" fmla="*/ 1535055 w 1959598"/>
              <a:gd name="connsiteY29" fmla="*/ 1447243 h 2703287"/>
              <a:gd name="connsiteX30" fmla="*/ 1537567 w 1959598"/>
              <a:gd name="connsiteY30" fmla="*/ 1459804 h 2703287"/>
              <a:gd name="connsiteX31" fmla="*/ 1542592 w 1959598"/>
              <a:gd name="connsiteY31" fmla="*/ 1477388 h 2703287"/>
              <a:gd name="connsiteX32" fmla="*/ 1547616 w 1959598"/>
              <a:gd name="connsiteY32" fmla="*/ 1484925 h 2703287"/>
              <a:gd name="connsiteX33" fmla="*/ 1552640 w 1959598"/>
              <a:gd name="connsiteY33" fmla="*/ 1505021 h 2703287"/>
              <a:gd name="connsiteX34" fmla="*/ 1562688 w 1959598"/>
              <a:gd name="connsiteY34" fmla="*/ 1522606 h 2703287"/>
              <a:gd name="connsiteX35" fmla="*/ 1565200 w 1959598"/>
              <a:gd name="connsiteY35" fmla="*/ 1530142 h 2703287"/>
              <a:gd name="connsiteX36" fmla="*/ 1575249 w 1959598"/>
              <a:gd name="connsiteY36" fmla="*/ 1550239 h 2703287"/>
              <a:gd name="connsiteX37" fmla="*/ 1580273 w 1959598"/>
              <a:gd name="connsiteY37" fmla="*/ 1567824 h 2703287"/>
              <a:gd name="connsiteX38" fmla="*/ 1582785 w 1959598"/>
              <a:gd name="connsiteY38" fmla="*/ 1575360 h 2703287"/>
              <a:gd name="connsiteX39" fmla="*/ 1587809 w 1959598"/>
              <a:gd name="connsiteY39" fmla="*/ 1592945 h 2703287"/>
              <a:gd name="connsiteX40" fmla="*/ 1600370 w 1959598"/>
              <a:gd name="connsiteY40" fmla="*/ 1618065 h 2703287"/>
              <a:gd name="connsiteX41" fmla="*/ 1605394 w 1959598"/>
              <a:gd name="connsiteY41" fmla="*/ 1630626 h 2703287"/>
              <a:gd name="connsiteX42" fmla="*/ 1610418 w 1959598"/>
              <a:gd name="connsiteY42" fmla="*/ 1640674 h 2703287"/>
              <a:gd name="connsiteX43" fmla="*/ 1615442 w 1959598"/>
              <a:gd name="connsiteY43" fmla="*/ 1653235 h 2703287"/>
              <a:gd name="connsiteX44" fmla="*/ 1622978 w 1959598"/>
              <a:gd name="connsiteY44" fmla="*/ 1668307 h 2703287"/>
              <a:gd name="connsiteX45" fmla="*/ 1625491 w 1959598"/>
              <a:gd name="connsiteY45" fmla="*/ 1675843 h 2703287"/>
              <a:gd name="connsiteX46" fmla="*/ 1635539 w 1959598"/>
              <a:gd name="connsiteY46" fmla="*/ 1693428 h 2703287"/>
              <a:gd name="connsiteX47" fmla="*/ 1640563 w 1959598"/>
              <a:gd name="connsiteY47" fmla="*/ 1703476 h 2703287"/>
              <a:gd name="connsiteX48" fmla="*/ 1648099 w 1959598"/>
              <a:gd name="connsiteY48" fmla="*/ 1721061 h 2703287"/>
              <a:gd name="connsiteX49" fmla="*/ 1653124 w 1959598"/>
              <a:gd name="connsiteY49" fmla="*/ 1736134 h 2703287"/>
              <a:gd name="connsiteX50" fmla="*/ 1655636 w 1959598"/>
              <a:gd name="connsiteY50" fmla="*/ 1743670 h 2703287"/>
              <a:gd name="connsiteX51" fmla="*/ 1660660 w 1959598"/>
              <a:gd name="connsiteY51" fmla="*/ 1751206 h 2703287"/>
              <a:gd name="connsiteX52" fmla="*/ 1663172 w 1959598"/>
              <a:gd name="connsiteY52" fmla="*/ 1761254 h 2703287"/>
              <a:gd name="connsiteX53" fmla="*/ 1668196 w 1959598"/>
              <a:gd name="connsiteY53" fmla="*/ 1776327 h 2703287"/>
              <a:gd name="connsiteX54" fmla="*/ 1670708 w 1959598"/>
              <a:gd name="connsiteY54" fmla="*/ 1783863 h 2703287"/>
              <a:gd name="connsiteX55" fmla="*/ 1678244 w 1959598"/>
              <a:gd name="connsiteY55" fmla="*/ 1814008 h 2703287"/>
              <a:gd name="connsiteX56" fmla="*/ 1680757 w 1959598"/>
              <a:gd name="connsiteY56" fmla="*/ 1824057 h 2703287"/>
              <a:gd name="connsiteX57" fmla="*/ 1685781 w 1959598"/>
              <a:gd name="connsiteY57" fmla="*/ 1839129 h 2703287"/>
              <a:gd name="connsiteX58" fmla="*/ 1688293 w 1959598"/>
              <a:gd name="connsiteY58" fmla="*/ 1846665 h 2703287"/>
              <a:gd name="connsiteX59" fmla="*/ 1695829 w 1959598"/>
              <a:gd name="connsiteY59" fmla="*/ 1859226 h 2703287"/>
              <a:gd name="connsiteX60" fmla="*/ 1700853 w 1959598"/>
              <a:gd name="connsiteY60" fmla="*/ 1866762 h 2703287"/>
              <a:gd name="connsiteX61" fmla="*/ 1710902 w 1959598"/>
              <a:gd name="connsiteY61" fmla="*/ 1886859 h 2703287"/>
              <a:gd name="connsiteX62" fmla="*/ 1720950 w 1959598"/>
              <a:gd name="connsiteY62" fmla="*/ 1906956 h 2703287"/>
              <a:gd name="connsiteX63" fmla="*/ 1730998 w 1959598"/>
              <a:gd name="connsiteY63" fmla="*/ 1929564 h 2703287"/>
              <a:gd name="connsiteX64" fmla="*/ 1741047 w 1959598"/>
              <a:gd name="connsiteY64" fmla="*/ 1949661 h 2703287"/>
              <a:gd name="connsiteX65" fmla="*/ 1743559 w 1959598"/>
              <a:gd name="connsiteY65" fmla="*/ 1957197 h 2703287"/>
              <a:gd name="connsiteX66" fmla="*/ 1751095 w 1959598"/>
              <a:gd name="connsiteY66" fmla="*/ 1969758 h 2703287"/>
              <a:gd name="connsiteX67" fmla="*/ 1753607 w 1959598"/>
              <a:gd name="connsiteY67" fmla="*/ 1982318 h 2703287"/>
              <a:gd name="connsiteX68" fmla="*/ 1758631 w 1959598"/>
              <a:gd name="connsiteY68" fmla="*/ 1989854 h 2703287"/>
              <a:gd name="connsiteX69" fmla="*/ 1763655 w 1959598"/>
              <a:gd name="connsiteY69" fmla="*/ 2022512 h 2703287"/>
              <a:gd name="connsiteX70" fmla="*/ 1766167 w 1959598"/>
              <a:gd name="connsiteY70" fmla="*/ 2030048 h 2703287"/>
              <a:gd name="connsiteX71" fmla="*/ 1768680 w 1959598"/>
              <a:gd name="connsiteY71" fmla="*/ 2040096 h 2703287"/>
              <a:gd name="connsiteX72" fmla="*/ 1773704 w 1959598"/>
              <a:gd name="connsiteY72" fmla="*/ 2052657 h 2703287"/>
              <a:gd name="connsiteX73" fmla="*/ 1776216 w 1959598"/>
              <a:gd name="connsiteY73" fmla="*/ 2060193 h 2703287"/>
              <a:gd name="connsiteX74" fmla="*/ 1786264 w 1959598"/>
              <a:gd name="connsiteY74" fmla="*/ 2080290 h 2703287"/>
              <a:gd name="connsiteX75" fmla="*/ 1788776 w 1959598"/>
              <a:gd name="connsiteY75" fmla="*/ 2087826 h 2703287"/>
              <a:gd name="connsiteX76" fmla="*/ 1798825 w 1959598"/>
              <a:gd name="connsiteY76" fmla="*/ 2107923 h 2703287"/>
              <a:gd name="connsiteX77" fmla="*/ 1801337 w 1959598"/>
              <a:gd name="connsiteY77" fmla="*/ 2117971 h 2703287"/>
              <a:gd name="connsiteX78" fmla="*/ 1813897 w 1959598"/>
              <a:gd name="connsiteY78" fmla="*/ 2143092 h 2703287"/>
              <a:gd name="connsiteX79" fmla="*/ 1818921 w 1959598"/>
              <a:gd name="connsiteY79" fmla="*/ 2160676 h 2703287"/>
              <a:gd name="connsiteX80" fmla="*/ 1823946 w 1959598"/>
              <a:gd name="connsiteY80" fmla="*/ 2168213 h 2703287"/>
              <a:gd name="connsiteX81" fmla="*/ 1828970 w 1959598"/>
              <a:gd name="connsiteY81" fmla="*/ 2183285 h 2703287"/>
              <a:gd name="connsiteX82" fmla="*/ 1831482 w 1959598"/>
              <a:gd name="connsiteY82" fmla="*/ 2193334 h 2703287"/>
              <a:gd name="connsiteX83" fmla="*/ 1836506 w 1959598"/>
              <a:gd name="connsiteY83" fmla="*/ 2203382 h 2703287"/>
              <a:gd name="connsiteX84" fmla="*/ 1844042 w 1959598"/>
              <a:gd name="connsiteY84" fmla="*/ 2220967 h 2703287"/>
              <a:gd name="connsiteX85" fmla="*/ 1854091 w 1959598"/>
              <a:gd name="connsiteY85" fmla="*/ 2263672 h 2703287"/>
              <a:gd name="connsiteX86" fmla="*/ 1856603 w 1959598"/>
              <a:gd name="connsiteY86" fmla="*/ 2273720 h 2703287"/>
              <a:gd name="connsiteX87" fmla="*/ 1859115 w 1959598"/>
              <a:gd name="connsiteY87" fmla="*/ 2283769 h 2703287"/>
              <a:gd name="connsiteX88" fmla="*/ 1869163 w 1959598"/>
              <a:gd name="connsiteY88" fmla="*/ 2303865 h 2703287"/>
              <a:gd name="connsiteX89" fmla="*/ 1874187 w 1959598"/>
              <a:gd name="connsiteY89" fmla="*/ 2313914 h 2703287"/>
              <a:gd name="connsiteX90" fmla="*/ 1886748 w 1959598"/>
              <a:gd name="connsiteY90" fmla="*/ 2334010 h 2703287"/>
              <a:gd name="connsiteX91" fmla="*/ 1889260 w 1959598"/>
              <a:gd name="connsiteY91" fmla="*/ 2341547 h 2703287"/>
              <a:gd name="connsiteX92" fmla="*/ 1899308 w 1959598"/>
              <a:gd name="connsiteY92" fmla="*/ 2359131 h 2703287"/>
              <a:gd name="connsiteX93" fmla="*/ 1906844 w 1959598"/>
              <a:gd name="connsiteY93" fmla="*/ 2374204 h 2703287"/>
              <a:gd name="connsiteX94" fmla="*/ 1909357 w 1959598"/>
              <a:gd name="connsiteY94" fmla="*/ 2381740 h 2703287"/>
              <a:gd name="connsiteX95" fmla="*/ 1914381 w 1959598"/>
              <a:gd name="connsiteY95" fmla="*/ 2391788 h 2703287"/>
              <a:gd name="connsiteX96" fmla="*/ 1921917 w 1959598"/>
              <a:gd name="connsiteY96" fmla="*/ 2406861 h 2703287"/>
              <a:gd name="connsiteX97" fmla="*/ 1926941 w 1959598"/>
              <a:gd name="connsiteY97" fmla="*/ 2424446 h 2703287"/>
              <a:gd name="connsiteX98" fmla="*/ 1931965 w 1959598"/>
              <a:gd name="connsiteY98" fmla="*/ 2431982 h 2703287"/>
              <a:gd name="connsiteX99" fmla="*/ 1939502 w 1959598"/>
              <a:gd name="connsiteY99" fmla="*/ 2462127 h 2703287"/>
              <a:gd name="connsiteX100" fmla="*/ 1944526 w 1959598"/>
              <a:gd name="connsiteY100" fmla="*/ 2472175 h 2703287"/>
              <a:gd name="connsiteX101" fmla="*/ 1949550 w 1959598"/>
              <a:gd name="connsiteY101" fmla="*/ 2487248 h 2703287"/>
              <a:gd name="connsiteX102" fmla="*/ 1954574 w 1959598"/>
              <a:gd name="connsiteY102" fmla="*/ 2494784 h 2703287"/>
              <a:gd name="connsiteX103" fmla="*/ 1959598 w 1959598"/>
              <a:gd name="connsiteY103" fmla="*/ 2509857 h 2703287"/>
              <a:gd name="connsiteX104" fmla="*/ 1944526 w 1959598"/>
              <a:gd name="connsiteY104" fmla="*/ 2519905 h 2703287"/>
              <a:gd name="connsiteX105" fmla="*/ 1909357 w 1959598"/>
              <a:gd name="connsiteY105" fmla="*/ 2529953 h 2703287"/>
              <a:gd name="connsiteX106" fmla="*/ 1896796 w 1959598"/>
              <a:gd name="connsiteY106" fmla="*/ 2532465 h 2703287"/>
              <a:gd name="connsiteX107" fmla="*/ 1881724 w 1959598"/>
              <a:gd name="connsiteY107" fmla="*/ 2537490 h 2703287"/>
              <a:gd name="connsiteX108" fmla="*/ 1874187 w 1959598"/>
              <a:gd name="connsiteY108" fmla="*/ 2540002 h 2703287"/>
              <a:gd name="connsiteX109" fmla="*/ 1866651 w 1959598"/>
              <a:gd name="connsiteY109" fmla="*/ 2534978 h 2703287"/>
              <a:gd name="connsiteX110" fmla="*/ 1861627 w 1959598"/>
              <a:gd name="connsiteY110" fmla="*/ 2519905 h 2703287"/>
              <a:gd name="connsiteX111" fmla="*/ 1859115 w 1959598"/>
              <a:gd name="connsiteY111" fmla="*/ 2512369 h 2703287"/>
              <a:gd name="connsiteX112" fmla="*/ 1856603 w 1959598"/>
              <a:gd name="connsiteY112" fmla="*/ 2504832 h 2703287"/>
              <a:gd name="connsiteX113" fmla="*/ 1849066 w 1959598"/>
              <a:gd name="connsiteY113" fmla="*/ 2484736 h 2703287"/>
              <a:gd name="connsiteX114" fmla="*/ 1841530 w 1959598"/>
              <a:gd name="connsiteY114" fmla="*/ 2459615 h 2703287"/>
              <a:gd name="connsiteX115" fmla="*/ 1836506 w 1959598"/>
              <a:gd name="connsiteY115" fmla="*/ 2449567 h 2703287"/>
              <a:gd name="connsiteX116" fmla="*/ 1831482 w 1959598"/>
              <a:gd name="connsiteY116" fmla="*/ 2442030 h 2703287"/>
              <a:gd name="connsiteX117" fmla="*/ 1821433 w 1959598"/>
              <a:gd name="connsiteY117" fmla="*/ 2421934 h 2703287"/>
              <a:gd name="connsiteX118" fmla="*/ 1813897 w 1959598"/>
              <a:gd name="connsiteY118" fmla="*/ 2404349 h 2703287"/>
              <a:gd name="connsiteX119" fmla="*/ 1806361 w 1959598"/>
              <a:gd name="connsiteY119" fmla="*/ 2389276 h 2703287"/>
              <a:gd name="connsiteX120" fmla="*/ 1801337 w 1959598"/>
              <a:gd name="connsiteY120" fmla="*/ 2371692 h 2703287"/>
              <a:gd name="connsiteX121" fmla="*/ 1786264 w 1959598"/>
              <a:gd name="connsiteY121" fmla="*/ 2351595 h 2703287"/>
              <a:gd name="connsiteX122" fmla="*/ 1781240 w 1959598"/>
              <a:gd name="connsiteY122" fmla="*/ 2344059 h 2703287"/>
              <a:gd name="connsiteX123" fmla="*/ 1778728 w 1959598"/>
              <a:gd name="connsiteY123" fmla="*/ 2336523 h 2703287"/>
              <a:gd name="connsiteX124" fmla="*/ 1768680 w 1959598"/>
              <a:gd name="connsiteY124" fmla="*/ 2321450 h 2703287"/>
              <a:gd name="connsiteX125" fmla="*/ 1766167 w 1959598"/>
              <a:gd name="connsiteY125" fmla="*/ 2311402 h 2703287"/>
              <a:gd name="connsiteX126" fmla="*/ 1763655 w 1959598"/>
              <a:gd name="connsiteY126" fmla="*/ 2303865 h 2703287"/>
              <a:gd name="connsiteX127" fmla="*/ 1756119 w 1959598"/>
              <a:gd name="connsiteY127" fmla="*/ 2278745 h 2703287"/>
              <a:gd name="connsiteX128" fmla="*/ 1751095 w 1959598"/>
              <a:gd name="connsiteY128" fmla="*/ 2273720 h 2703287"/>
              <a:gd name="connsiteX129" fmla="*/ 1743559 w 1959598"/>
              <a:gd name="connsiteY129" fmla="*/ 2256136 h 2703287"/>
              <a:gd name="connsiteX130" fmla="*/ 1741047 w 1959598"/>
              <a:gd name="connsiteY130" fmla="*/ 2248599 h 2703287"/>
              <a:gd name="connsiteX131" fmla="*/ 1733510 w 1959598"/>
              <a:gd name="connsiteY131" fmla="*/ 2238551 h 2703287"/>
              <a:gd name="connsiteX132" fmla="*/ 1728486 w 1959598"/>
              <a:gd name="connsiteY132" fmla="*/ 2231015 h 2703287"/>
              <a:gd name="connsiteX133" fmla="*/ 1720950 w 1959598"/>
              <a:gd name="connsiteY133" fmla="*/ 2218454 h 2703287"/>
              <a:gd name="connsiteX134" fmla="*/ 1715926 w 1959598"/>
              <a:gd name="connsiteY134" fmla="*/ 2208406 h 2703287"/>
              <a:gd name="connsiteX135" fmla="*/ 1705877 w 1959598"/>
              <a:gd name="connsiteY135" fmla="*/ 2193334 h 2703287"/>
              <a:gd name="connsiteX136" fmla="*/ 1700853 w 1959598"/>
              <a:gd name="connsiteY136" fmla="*/ 2185797 h 2703287"/>
              <a:gd name="connsiteX137" fmla="*/ 1693317 w 1959598"/>
              <a:gd name="connsiteY137" fmla="*/ 2175749 h 2703287"/>
              <a:gd name="connsiteX138" fmla="*/ 1675732 w 1959598"/>
              <a:gd name="connsiteY138" fmla="*/ 2138068 h 2703287"/>
              <a:gd name="connsiteX139" fmla="*/ 1655636 w 1959598"/>
              <a:gd name="connsiteY139" fmla="*/ 2095362 h 2703287"/>
              <a:gd name="connsiteX140" fmla="*/ 1643075 w 1959598"/>
              <a:gd name="connsiteY140" fmla="*/ 2070241 h 2703287"/>
              <a:gd name="connsiteX141" fmla="*/ 1635539 w 1959598"/>
              <a:gd name="connsiteY141" fmla="*/ 2055169 h 2703287"/>
              <a:gd name="connsiteX142" fmla="*/ 1630515 w 1959598"/>
              <a:gd name="connsiteY142" fmla="*/ 2042608 h 2703287"/>
              <a:gd name="connsiteX143" fmla="*/ 1620466 w 1959598"/>
              <a:gd name="connsiteY143" fmla="*/ 2030048 h 2703287"/>
              <a:gd name="connsiteX144" fmla="*/ 1615442 w 1959598"/>
              <a:gd name="connsiteY144" fmla="*/ 2017487 h 2703287"/>
              <a:gd name="connsiteX145" fmla="*/ 1607906 w 1959598"/>
              <a:gd name="connsiteY145" fmla="*/ 2007439 h 2703287"/>
              <a:gd name="connsiteX146" fmla="*/ 1600370 w 1959598"/>
              <a:gd name="connsiteY146" fmla="*/ 1994879 h 2703287"/>
              <a:gd name="connsiteX147" fmla="*/ 1590321 w 1959598"/>
              <a:gd name="connsiteY147" fmla="*/ 1972270 h 2703287"/>
              <a:gd name="connsiteX148" fmla="*/ 1585297 w 1959598"/>
              <a:gd name="connsiteY148" fmla="*/ 1962221 h 2703287"/>
              <a:gd name="connsiteX149" fmla="*/ 1575249 w 1959598"/>
              <a:gd name="connsiteY149" fmla="*/ 1939613 h 2703287"/>
              <a:gd name="connsiteX150" fmla="*/ 1570225 w 1959598"/>
              <a:gd name="connsiteY150" fmla="*/ 1934588 h 2703287"/>
              <a:gd name="connsiteX151" fmla="*/ 1560176 w 1959598"/>
              <a:gd name="connsiteY151" fmla="*/ 1914492 h 2703287"/>
              <a:gd name="connsiteX152" fmla="*/ 1550128 w 1959598"/>
              <a:gd name="connsiteY152" fmla="*/ 1899419 h 2703287"/>
              <a:gd name="connsiteX153" fmla="*/ 1545104 w 1959598"/>
              <a:gd name="connsiteY153" fmla="*/ 1889371 h 2703287"/>
              <a:gd name="connsiteX154" fmla="*/ 1530031 w 1959598"/>
              <a:gd name="connsiteY154" fmla="*/ 1864250 h 2703287"/>
              <a:gd name="connsiteX155" fmla="*/ 1525007 w 1959598"/>
              <a:gd name="connsiteY155" fmla="*/ 1851690 h 2703287"/>
              <a:gd name="connsiteX156" fmla="*/ 1509935 w 1959598"/>
              <a:gd name="connsiteY156" fmla="*/ 1831593 h 2703287"/>
              <a:gd name="connsiteX157" fmla="*/ 1504910 w 1959598"/>
              <a:gd name="connsiteY157" fmla="*/ 1814008 h 2703287"/>
              <a:gd name="connsiteX158" fmla="*/ 1502398 w 1959598"/>
              <a:gd name="connsiteY158" fmla="*/ 1801448 h 2703287"/>
              <a:gd name="connsiteX159" fmla="*/ 1494862 w 1959598"/>
              <a:gd name="connsiteY159" fmla="*/ 1791399 h 2703287"/>
              <a:gd name="connsiteX160" fmla="*/ 1479789 w 1959598"/>
              <a:gd name="connsiteY160" fmla="*/ 1756230 h 2703287"/>
              <a:gd name="connsiteX161" fmla="*/ 1469741 w 1959598"/>
              <a:gd name="connsiteY161" fmla="*/ 1738646 h 2703287"/>
              <a:gd name="connsiteX162" fmla="*/ 1462205 w 1959598"/>
              <a:gd name="connsiteY162" fmla="*/ 1726085 h 2703287"/>
              <a:gd name="connsiteX163" fmla="*/ 1457181 w 1959598"/>
              <a:gd name="connsiteY163" fmla="*/ 1713525 h 2703287"/>
              <a:gd name="connsiteX164" fmla="*/ 1447132 w 1959598"/>
              <a:gd name="connsiteY164" fmla="*/ 1698452 h 2703287"/>
              <a:gd name="connsiteX165" fmla="*/ 1442108 w 1959598"/>
              <a:gd name="connsiteY165" fmla="*/ 1690916 h 2703287"/>
              <a:gd name="connsiteX166" fmla="*/ 1434572 w 1959598"/>
              <a:gd name="connsiteY166" fmla="*/ 1680868 h 2703287"/>
              <a:gd name="connsiteX167" fmla="*/ 1419499 w 1959598"/>
              <a:gd name="connsiteY167" fmla="*/ 1655747 h 2703287"/>
              <a:gd name="connsiteX168" fmla="*/ 1414475 w 1959598"/>
              <a:gd name="connsiteY168" fmla="*/ 1638162 h 2703287"/>
              <a:gd name="connsiteX169" fmla="*/ 1406939 w 1959598"/>
              <a:gd name="connsiteY169" fmla="*/ 1615553 h 2703287"/>
              <a:gd name="connsiteX170" fmla="*/ 1389354 w 1959598"/>
              <a:gd name="connsiteY170" fmla="*/ 1585408 h 2703287"/>
              <a:gd name="connsiteX171" fmla="*/ 1381818 w 1959598"/>
              <a:gd name="connsiteY171" fmla="*/ 1570336 h 2703287"/>
              <a:gd name="connsiteX172" fmla="*/ 1374282 w 1959598"/>
              <a:gd name="connsiteY172" fmla="*/ 1560287 h 2703287"/>
              <a:gd name="connsiteX173" fmla="*/ 1369258 w 1959598"/>
              <a:gd name="connsiteY173" fmla="*/ 1550239 h 2703287"/>
              <a:gd name="connsiteX174" fmla="*/ 1359209 w 1959598"/>
              <a:gd name="connsiteY174" fmla="*/ 1535167 h 2703287"/>
              <a:gd name="connsiteX175" fmla="*/ 1349161 w 1959598"/>
              <a:gd name="connsiteY175" fmla="*/ 1520094 h 2703287"/>
              <a:gd name="connsiteX176" fmla="*/ 1341625 w 1959598"/>
              <a:gd name="connsiteY176" fmla="*/ 1512558 h 2703287"/>
              <a:gd name="connsiteX177" fmla="*/ 1324040 w 1959598"/>
              <a:gd name="connsiteY177" fmla="*/ 1474876 h 2703287"/>
              <a:gd name="connsiteX178" fmla="*/ 1319016 w 1959598"/>
              <a:gd name="connsiteY178" fmla="*/ 1454780 h 2703287"/>
              <a:gd name="connsiteX179" fmla="*/ 1316504 w 1959598"/>
              <a:gd name="connsiteY179" fmla="*/ 1447243 h 2703287"/>
              <a:gd name="connsiteX180" fmla="*/ 1311480 w 1959598"/>
              <a:gd name="connsiteY180" fmla="*/ 1439707 h 2703287"/>
              <a:gd name="connsiteX181" fmla="*/ 1308967 w 1959598"/>
              <a:gd name="connsiteY181" fmla="*/ 1447243 h 2703287"/>
              <a:gd name="connsiteX182" fmla="*/ 1313992 w 1959598"/>
              <a:gd name="connsiteY182" fmla="*/ 1464828 h 2703287"/>
              <a:gd name="connsiteX183" fmla="*/ 1319016 w 1959598"/>
              <a:gd name="connsiteY183" fmla="*/ 1484925 h 2703287"/>
              <a:gd name="connsiteX184" fmla="*/ 1324040 w 1959598"/>
              <a:gd name="connsiteY184" fmla="*/ 1515070 h 2703287"/>
              <a:gd name="connsiteX185" fmla="*/ 1336600 w 1959598"/>
              <a:gd name="connsiteY185" fmla="*/ 1552751 h 2703287"/>
              <a:gd name="connsiteX186" fmla="*/ 1339113 w 1959598"/>
              <a:gd name="connsiteY186" fmla="*/ 1562799 h 2703287"/>
              <a:gd name="connsiteX187" fmla="*/ 1344137 w 1959598"/>
              <a:gd name="connsiteY187" fmla="*/ 1572848 h 2703287"/>
              <a:gd name="connsiteX188" fmla="*/ 1354185 w 1959598"/>
              <a:gd name="connsiteY188" fmla="*/ 1597969 h 2703287"/>
              <a:gd name="connsiteX189" fmla="*/ 1356697 w 1959598"/>
              <a:gd name="connsiteY189" fmla="*/ 1608017 h 2703287"/>
              <a:gd name="connsiteX190" fmla="*/ 1361721 w 1959598"/>
              <a:gd name="connsiteY190" fmla="*/ 1623090 h 2703287"/>
              <a:gd name="connsiteX191" fmla="*/ 1364233 w 1959598"/>
              <a:gd name="connsiteY191" fmla="*/ 1638162 h 2703287"/>
              <a:gd name="connsiteX192" fmla="*/ 1369258 w 1959598"/>
              <a:gd name="connsiteY192" fmla="*/ 1658259 h 2703287"/>
              <a:gd name="connsiteX193" fmla="*/ 1371770 w 1959598"/>
              <a:gd name="connsiteY193" fmla="*/ 1665795 h 2703287"/>
              <a:gd name="connsiteX194" fmla="*/ 1379306 w 1959598"/>
              <a:gd name="connsiteY194" fmla="*/ 1695940 h 2703287"/>
              <a:gd name="connsiteX195" fmla="*/ 1386842 w 1959598"/>
              <a:gd name="connsiteY195" fmla="*/ 1713525 h 2703287"/>
              <a:gd name="connsiteX196" fmla="*/ 1394378 w 1959598"/>
              <a:gd name="connsiteY196" fmla="*/ 1738646 h 2703287"/>
              <a:gd name="connsiteX197" fmla="*/ 1396891 w 1959598"/>
              <a:gd name="connsiteY197" fmla="*/ 1751206 h 2703287"/>
              <a:gd name="connsiteX198" fmla="*/ 1399403 w 1959598"/>
              <a:gd name="connsiteY198" fmla="*/ 1758742 h 2703287"/>
              <a:gd name="connsiteX199" fmla="*/ 1404427 w 1959598"/>
              <a:gd name="connsiteY199" fmla="*/ 1783863 h 2703287"/>
              <a:gd name="connsiteX200" fmla="*/ 1409451 w 1959598"/>
              <a:gd name="connsiteY200" fmla="*/ 1801448 h 2703287"/>
              <a:gd name="connsiteX201" fmla="*/ 1414475 w 1959598"/>
              <a:gd name="connsiteY201" fmla="*/ 1836617 h 2703287"/>
              <a:gd name="connsiteX202" fmla="*/ 1419499 w 1959598"/>
              <a:gd name="connsiteY202" fmla="*/ 1849178 h 2703287"/>
              <a:gd name="connsiteX203" fmla="*/ 1427036 w 1959598"/>
              <a:gd name="connsiteY203" fmla="*/ 1869274 h 2703287"/>
              <a:gd name="connsiteX204" fmla="*/ 1429548 w 1959598"/>
              <a:gd name="connsiteY204" fmla="*/ 1881835 h 2703287"/>
              <a:gd name="connsiteX205" fmla="*/ 1434572 w 1959598"/>
              <a:gd name="connsiteY205" fmla="*/ 1891883 h 2703287"/>
              <a:gd name="connsiteX206" fmla="*/ 1439596 w 1959598"/>
              <a:gd name="connsiteY206" fmla="*/ 1909468 h 2703287"/>
              <a:gd name="connsiteX207" fmla="*/ 1442108 w 1959598"/>
              <a:gd name="connsiteY207" fmla="*/ 1922028 h 2703287"/>
              <a:gd name="connsiteX208" fmla="*/ 1444620 w 1959598"/>
              <a:gd name="connsiteY208" fmla="*/ 1932076 h 2703287"/>
              <a:gd name="connsiteX209" fmla="*/ 1447132 w 1959598"/>
              <a:gd name="connsiteY209" fmla="*/ 1944637 h 2703287"/>
              <a:gd name="connsiteX210" fmla="*/ 1452157 w 1959598"/>
              <a:gd name="connsiteY210" fmla="*/ 1964734 h 2703287"/>
              <a:gd name="connsiteX211" fmla="*/ 1454669 w 1959598"/>
              <a:gd name="connsiteY211" fmla="*/ 1972270 h 2703287"/>
              <a:gd name="connsiteX212" fmla="*/ 1459693 w 1959598"/>
              <a:gd name="connsiteY212" fmla="*/ 1992367 h 2703287"/>
              <a:gd name="connsiteX213" fmla="*/ 1464717 w 1959598"/>
              <a:gd name="connsiteY213" fmla="*/ 2002415 h 2703287"/>
              <a:gd name="connsiteX214" fmla="*/ 1474765 w 1959598"/>
              <a:gd name="connsiteY214" fmla="*/ 2030048 h 2703287"/>
              <a:gd name="connsiteX215" fmla="*/ 1479789 w 1959598"/>
              <a:gd name="connsiteY215" fmla="*/ 2040096 h 2703287"/>
              <a:gd name="connsiteX216" fmla="*/ 1484814 w 1959598"/>
              <a:gd name="connsiteY216" fmla="*/ 2052657 h 2703287"/>
              <a:gd name="connsiteX217" fmla="*/ 1487326 w 1959598"/>
              <a:gd name="connsiteY217" fmla="*/ 2060193 h 2703287"/>
              <a:gd name="connsiteX218" fmla="*/ 1492350 w 1959598"/>
              <a:gd name="connsiteY218" fmla="*/ 2070241 h 2703287"/>
              <a:gd name="connsiteX219" fmla="*/ 1494862 w 1959598"/>
              <a:gd name="connsiteY219" fmla="*/ 2077778 h 2703287"/>
              <a:gd name="connsiteX220" fmla="*/ 1499886 w 1959598"/>
              <a:gd name="connsiteY220" fmla="*/ 2095362 h 2703287"/>
              <a:gd name="connsiteX221" fmla="*/ 1504910 w 1959598"/>
              <a:gd name="connsiteY221" fmla="*/ 2110435 h 2703287"/>
              <a:gd name="connsiteX222" fmla="*/ 1514959 w 1959598"/>
              <a:gd name="connsiteY222" fmla="*/ 2128019 h 2703287"/>
              <a:gd name="connsiteX223" fmla="*/ 1517471 w 1959598"/>
              <a:gd name="connsiteY223" fmla="*/ 2135556 h 2703287"/>
              <a:gd name="connsiteX224" fmla="*/ 1530031 w 1959598"/>
              <a:gd name="connsiteY224" fmla="*/ 2160676 h 2703287"/>
              <a:gd name="connsiteX225" fmla="*/ 1535055 w 1959598"/>
              <a:gd name="connsiteY225" fmla="*/ 2178261 h 2703287"/>
              <a:gd name="connsiteX226" fmla="*/ 1537567 w 1959598"/>
              <a:gd name="connsiteY226" fmla="*/ 2185797 h 2703287"/>
              <a:gd name="connsiteX227" fmla="*/ 1542592 w 1959598"/>
              <a:gd name="connsiteY227" fmla="*/ 2203382 h 2703287"/>
              <a:gd name="connsiteX228" fmla="*/ 1545104 w 1959598"/>
              <a:gd name="connsiteY228" fmla="*/ 2220967 h 2703287"/>
              <a:gd name="connsiteX229" fmla="*/ 1550128 w 1959598"/>
              <a:gd name="connsiteY229" fmla="*/ 2241063 h 2703287"/>
              <a:gd name="connsiteX230" fmla="*/ 1552640 w 1959598"/>
              <a:gd name="connsiteY230" fmla="*/ 2251112 h 2703287"/>
              <a:gd name="connsiteX231" fmla="*/ 1555152 w 1959598"/>
              <a:gd name="connsiteY231" fmla="*/ 2258648 h 2703287"/>
              <a:gd name="connsiteX232" fmla="*/ 1557664 w 1959598"/>
              <a:gd name="connsiteY232" fmla="*/ 2268696 h 2703287"/>
              <a:gd name="connsiteX233" fmla="*/ 1560176 w 1959598"/>
              <a:gd name="connsiteY233" fmla="*/ 2276232 h 2703287"/>
              <a:gd name="connsiteX234" fmla="*/ 1562688 w 1959598"/>
              <a:gd name="connsiteY234" fmla="*/ 2286281 h 2703287"/>
              <a:gd name="connsiteX235" fmla="*/ 1570225 w 1959598"/>
              <a:gd name="connsiteY235" fmla="*/ 2308890 h 2703287"/>
              <a:gd name="connsiteX236" fmla="*/ 1572737 w 1959598"/>
              <a:gd name="connsiteY236" fmla="*/ 2316426 h 2703287"/>
              <a:gd name="connsiteX237" fmla="*/ 1575249 w 1959598"/>
              <a:gd name="connsiteY237" fmla="*/ 2326474 h 2703287"/>
              <a:gd name="connsiteX238" fmla="*/ 1572737 w 1959598"/>
              <a:gd name="connsiteY238" fmla="*/ 2411885 h 2703287"/>
              <a:gd name="connsiteX239" fmla="*/ 1567713 w 1959598"/>
              <a:gd name="connsiteY239" fmla="*/ 2426958 h 2703287"/>
              <a:gd name="connsiteX240" fmla="*/ 1555152 w 1959598"/>
              <a:gd name="connsiteY240" fmla="*/ 2442030 h 2703287"/>
              <a:gd name="connsiteX241" fmla="*/ 1535055 w 1959598"/>
              <a:gd name="connsiteY241" fmla="*/ 2452079 h 2703287"/>
              <a:gd name="connsiteX242" fmla="*/ 1484814 w 1959598"/>
              <a:gd name="connsiteY242" fmla="*/ 2447054 h 2703287"/>
              <a:gd name="connsiteX243" fmla="*/ 1472253 w 1959598"/>
              <a:gd name="connsiteY243" fmla="*/ 2434494 h 2703287"/>
              <a:gd name="connsiteX244" fmla="*/ 1462205 w 1959598"/>
              <a:gd name="connsiteY244" fmla="*/ 2419421 h 2703287"/>
              <a:gd name="connsiteX245" fmla="*/ 1457181 w 1959598"/>
              <a:gd name="connsiteY245" fmla="*/ 2404349 h 2703287"/>
              <a:gd name="connsiteX246" fmla="*/ 1454669 w 1959598"/>
              <a:gd name="connsiteY246" fmla="*/ 2384252 h 2703287"/>
              <a:gd name="connsiteX247" fmla="*/ 1447132 w 1959598"/>
              <a:gd name="connsiteY247" fmla="*/ 2371692 h 2703287"/>
              <a:gd name="connsiteX248" fmla="*/ 1439596 w 1959598"/>
              <a:gd name="connsiteY248" fmla="*/ 2369180 h 2703287"/>
              <a:gd name="connsiteX249" fmla="*/ 1422011 w 1959598"/>
              <a:gd name="connsiteY249" fmla="*/ 2371692 h 2703287"/>
              <a:gd name="connsiteX250" fmla="*/ 1406939 w 1959598"/>
              <a:gd name="connsiteY250" fmla="*/ 2376716 h 2703287"/>
              <a:gd name="connsiteX251" fmla="*/ 1346649 w 1959598"/>
              <a:gd name="connsiteY251" fmla="*/ 2371692 h 2703287"/>
              <a:gd name="connsiteX252" fmla="*/ 1339113 w 1959598"/>
              <a:gd name="connsiteY252" fmla="*/ 2369180 h 2703287"/>
              <a:gd name="connsiteX253" fmla="*/ 1324040 w 1959598"/>
              <a:gd name="connsiteY253" fmla="*/ 2361643 h 2703287"/>
              <a:gd name="connsiteX254" fmla="*/ 1303943 w 1959598"/>
              <a:gd name="connsiteY254" fmla="*/ 2356619 h 2703287"/>
              <a:gd name="connsiteX255" fmla="*/ 1293895 w 1959598"/>
              <a:gd name="connsiteY255" fmla="*/ 2349083 h 2703287"/>
              <a:gd name="connsiteX256" fmla="*/ 1276310 w 1959598"/>
              <a:gd name="connsiteY256" fmla="*/ 2341547 h 2703287"/>
              <a:gd name="connsiteX257" fmla="*/ 1268774 w 1959598"/>
              <a:gd name="connsiteY257" fmla="*/ 2334010 h 2703287"/>
              <a:gd name="connsiteX258" fmla="*/ 1251189 w 1959598"/>
              <a:gd name="connsiteY258" fmla="*/ 2328986 h 2703287"/>
              <a:gd name="connsiteX259" fmla="*/ 1241141 w 1959598"/>
              <a:gd name="connsiteY259" fmla="*/ 2321450 h 2703287"/>
              <a:gd name="connsiteX260" fmla="*/ 1223557 w 1959598"/>
              <a:gd name="connsiteY260" fmla="*/ 2306378 h 2703287"/>
              <a:gd name="connsiteX261" fmla="*/ 1163266 w 1959598"/>
              <a:gd name="connsiteY261" fmla="*/ 2313914 h 2703287"/>
              <a:gd name="connsiteX262" fmla="*/ 1105488 w 1959598"/>
              <a:gd name="connsiteY262" fmla="*/ 2311402 h 2703287"/>
              <a:gd name="connsiteX263" fmla="*/ 1095440 w 1959598"/>
              <a:gd name="connsiteY263" fmla="*/ 2313914 h 2703287"/>
              <a:gd name="connsiteX264" fmla="*/ 1082880 w 1959598"/>
              <a:gd name="connsiteY264" fmla="*/ 2316426 h 2703287"/>
              <a:gd name="connsiteX265" fmla="*/ 1077855 w 1959598"/>
              <a:gd name="connsiteY265" fmla="*/ 2323962 h 2703287"/>
              <a:gd name="connsiteX266" fmla="*/ 1067807 w 1959598"/>
              <a:gd name="connsiteY266" fmla="*/ 2346571 h 2703287"/>
              <a:gd name="connsiteX267" fmla="*/ 1060271 w 1959598"/>
              <a:gd name="connsiteY267" fmla="*/ 2409373 h 2703287"/>
              <a:gd name="connsiteX268" fmla="*/ 1055247 w 1959598"/>
              <a:gd name="connsiteY268" fmla="*/ 2459615 h 2703287"/>
              <a:gd name="connsiteX269" fmla="*/ 1052735 w 1959598"/>
              <a:gd name="connsiteY269" fmla="*/ 2467151 h 2703287"/>
              <a:gd name="connsiteX270" fmla="*/ 1052735 w 1959598"/>
              <a:gd name="connsiteY270" fmla="*/ 2519905 h 2703287"/>
              <a:gd name="connsiteX271" fmla="*/ 1057759 w 1959598"/>
              <a:gd name="connsiteY271" fmla="*/ 2527441 h 2703287"/>
              <a:gd name="connsiteX272" fmla="*/ 1060271 w 1959598"/>
              <a:gd name="connsiteY272" fmla="*/ 2534978 h 2703287"/>
              <a:gd name="connsiteX273" fmla="*/ 1067807 w 1959598"/>
              <a:gd name="connsiteY273" fmla="*/ 2540002 h 2703287"/>
              <a:gd name="connsiteX274" fmla="*/ 1075343 w 1959598"/>
              <a:gd name="connsiteY274" fmla="*/ 2547538 h 2703287"/>
              <a:gd name="connsiteX275" fmla="*/ 1090416 w 1959598"/>
              <a:gd name="connsiteY275" fmla="*/ 2557586 h 2703287"/>
              <a:gd name="connsiteX276" fmla="*/ 1105488 w 1959598"/>
              <a:gd name="connsiteY276" fmla="*/ 2547538 h 2703287"/>
              <a:gd name="connsiteX277" fmla="*/ 1125585 w 1959598"/>
              <a:gd name="connsiteY277" fmla="*/ 2540002 h 2703287"/>
              <a:gd name="connsiteX278" fmla="*/ 1115537 w 1959598"/>
              <a:gd name="connsiteY278" fmla="*/ 2582707 h 2703287"/>
              <a:gd name="connsiteX279" fmla="*/ 1105488 w 1959598"/>
              <a:gd name="connsiteY279" fmla="*/ 2600292 h 2703287"/>
              <a:gd name="connsiteX280" fmla="*/ 1065295 w 1959598"/>
              <a:gd name="connsiteY280" fmla="*/ 2625413 h 2703287"/>
              <a:gd name="connsiteX281" fmla="*/ 1057759 w 1959598"/>
              <a:gd name="connsiteY281" fmla="*/ 2635461 h 2703287"/>
              <a:gd name="connsiteX282" fmla="*/ 1050222 w 1959598"/>
              <a:gd name="connsiteY282" fmla="*/ 2655558 h 2703287"/>
              <a:gd name="connsiteX283" fmla="*/ 1045198 w 1959598"/>
              <a:gd name="connsiteY283" fmla="*/ 2665606 h 2703287"/>
              <a:gd name="connsiteX284" fmla="*/ 1032638 w 1959598"/>
              <a:gd name="connsiteY284" fmla="*/ 2680679 h 2703287"/>
              <a:gd name="connsiteX285" fmla="*/ 1025102 w 1959598"/>
              <a:gd name="connsiteY285" fmla="*/ 2685703 h 2703287"/>
              <a:gd name="connsiteX286" fmla="*/ 1015053 w 1959598"/>
              <a:gd name="connsiteY286" fmla="*/ 2690727 h 2703287"/>
              <a:gd name="connsiteX287" fmla="*/ 1007517 w 1959598"/>
              <a:gd name="connsiteY287" fmla="*/ 2695751 h 2703287"/>
              <a:gd name="connsiteX288" fmla="*/ 997469 w 1959598"/>
              <a:gd name="connsiteY288" fmla="*/ 2698263 h 2703287"/>
              <a:gd name="connsiteX289" fmla="*/ 977372 w 1959598"/>
              <a:gd name="connsiteY289" fmla="*/ 2703287 h 2703287"/>
              <a:gd name="connsiteX290" fmla="*/ 942203 w 1959598"/>
              <a:gd name="connsiteY290" fmla="*/ 2690727 h 2703287"/>
              <a:gd name="connsiteX291" fmla="*/ 942203 w 1959598"/>
              <a:gd name="connsiteY291" fmla="*/ 2690727 h 2703287"/>
              <a:gd name="connsiteX292" fmla="*/ 919594 w 1959598"/>
              <a:gd name="connsiteY292" fmla="*/ 2685703 h 2703287"/>
              <a:gd name="connsiteX293" fmla="*/ 912058 w 1959598"/>
              <a:gd name="connsiteY293" fmla="*/ 2680679 h 2703287"/>
              <a:gd name="connsiteX294" fmla="*/ 894473 w 1959598"/>
              <a:gd name="connsiteY294" fmla="*/ 2668118 h 2703287"/>
              <a:gd name="connsiteX295" fmla="*/ 884425 w 1959598"/>
              <a:gd name="connsiteY295" fmla="*/ 2653046 h 2703287"/>
              <a:gd name="connsiteX296" fmla="*/ 881913 w 1959598"/>
              <a:gd name="connsiteY296" fmla="*/ 2640485 h 2703287"/>
              <a:gd name="connsiteX297" fmla="*/ 871864 w 1959598"/>
              <a:gd name="connsiteY297" fmla="*/ 2642997 h 2703287"/>
              <a:gd name="connsiteX298" fmla="*/ 856792 w 1959598"/>
              <a:gd name="connsiteY298" fmla="*/ 2648021 h 2703287"/>
              <a:gd name="connsiteX299" fmla="*/ 849255 w 1959598"/>
              <a:gd name="connsiteY299" fmla="*/ 2650534 h 2703287"/>
              <a:gd name="connsiteX300" fmla="*/ 831671 w 1959598"/>
              <a:gd name="connsiteY300" fmla="*/ 2642997 h 2703287"/>
              <a:gd name="connsiteX301" fmla="*/ 829159 w 1959598"/>
              <a:gd name="connsiteY301" fmla="*/ 2635461 h 2703287"/>
              <a:gd name="connsiteX302" fmla="*/ 824135 w 1959598"/>
              <a:gd name="connsiteY302" fmla="*/ 2617876 h 2703287"/>
              <a:gd name="connsiteX303" fmla="*/ 821622 w 1959598"/>
              <a:gd name="connsiteY303" fmla="*/ 2580195 h 2703287"/>
              <a:gd name="connsiteX304" fmla="*/ 819110 w 1959598"/>
              <a:gd name="connsiteY304" fmla="*/ 2567635 h 2703287"/>
              <a:gd name="connsiteX305" fmla="*/ 811574 w 1959598"/>
              <a:gd name="connsiteY305" fmla="*/ 2514881 h 2703287"/>
              <a:gd name="connsiteX306" fmla="*/ 809062 w 1959598"/>
              <a:gd name="connsiteY306" fmla="*/ 2497296 h 2703287"/>
              <a:gd name="connsiteX307" fmla="*/ 806550 w 1959598"/>
              <a:gd name="connsiteY307" fmla="*/ 2472175 h 2703287"/>
              <a:gd name="connsiteX308" fmla="*/ 801526 w 1959598"/>
              <a:gd name="connsiteY308" fmla="*/ 2457103 h 2703287"/>
              <a:gd name="connsiteX309" fmla="*/ 799014 w 1959598"/>
              <a:gd name="connsiteY309" fmla="*/ 2447054 h 2703287"/>
              <a:gd name="connsiteX310" fmla="*/ 796502 w 1959598"/>
              <a:gd name="connsiteY310" fmla="*/ 2434494 h 2703287"/>
              <a:gd name="connsiteX311" fmla="*/ 793989 w 1959598"/>
              <a:gd name="connsiteY311" fmla="*/ 2414397 h 2703287"/>
              <a:gd name="connsiteX312" fmla="*/ 783941 w 1959598"/>
              <a:gd name="connsiteY312" fmla="*/ 2376716 h 2703287"/>
              <a:gd name="connsiteX313" fmla="*/ 781429 w 1959598"/>
              <a:gd name="connsiteY313" fmla="*/ 2351595 h 2703287"/>
              <a:gd name="connsiteX314" fmla="*/ 773893 w 1959598"/>
              <a:gd name="connsiteY314" fmla="*/ 2326474 h 2703287"/>
              <a:gd name="connsiteX315" fmla="*/ 768869 w 1959598"/>
              <a:gd name="connsiteY315" fmla="*/ 2286281 h 2703287"/>
              <a:gd name="connsiteX316" fmla="*/ 756308 w 1959598"/>
              <a:gd name="connsiteY316" fmla="*/ 2253624 h 2703287"/>
              <a:gd name="connsiteX317" fmla="*/ 751284 w 1959598"/>
              <a:gd name="connsiteY317" fmla="*/ 2241063 h 2703287"/>
              <a:gd name="connsiteX318" fmla="*/ 743748 w 1959598"/>
              <a:gd name="connsiteY318" fmla="*/ 2213430 h 2703287"/>
              <a:gd name="connsiteX319" fmla="*/ 733699 w 1959598"/>
              <a:gd name="connsiteY319" fmla="*/ 2193334 h 2703287"/>
              <a:gd name="connsiteX320" fmla="*/ 731187 w 1959598"/>
              <a:gd name="connsiteY320" fmla="*/ 2185797 h 2703287"/>
              <a:gd name="connsiteX321" fmla="*/ 726163 w 1959598"/>
              <a:gd name="connsiteY321" fmla="*/ 2178261 h 2703287"/>
              <a:gd name="connsiteX322" fmla="*/ 723651 w 1959598"/>
              <a:gd name="connsiteY322" fmla="*/ 2168213 h 2703287"/>
              <a:gd name="connsiteX323" fmla="*/ 718627 w 1959598"/>
              <a:gd name="connsiteY323" fmla="*/ 2158164 h 2703287"/>
              <a:gd name="connsiteX324" fmla="*/ 713603 w 1959598"/>
              <a:gd name="connsiteY324" fmla="*/ 2145604 h 2703287"/>
              <a:gd name="connsiteX325" fmla="*/ 711091 w 1959598"/>
              <a:gd name="connsiteY325" fmla="*/ 2135556 h 2703287"/>
              <a:gd name="connsiteX326" fmla="*/ 706066 w 1959598"/>
              <a:gd name="connsiteY326" fmla="*/ 2120483 h 2703287"/>
              <a:gd name="connsiteX327" fmla="*/ 703554 w 1959598"/>
              <a:gd name="connsiteY327" fmla="*/ 2102898 h 2703287"/>
              <a:gd name="connsiteX328" fmla="*/ 701042 w 1959598"/>
              <a:gd name="connsiteY328" fmla="*/ 2095362 h 2703287"/>
              <a:gd name="connsiteX329" fmla="*/ 696018 w 1959598"/>
              <a:gd name="connsiteY329" fmla="*/ 2075265 h 2703287"/>
              <a:gd name="connsiteX330" fmla="*/ 690994 w 1959598"/>
              <a:gd name="connsiteY330" fmla="*/ 2065217 h 2703287"/>
              <a:gd name="connsiteX331" fmla="*/ 685970 w 1959598"/>
              <a:gd name="connsiteY331" fmla="*/ 2057681 h 2703287"/>
              <a:gd name="connsiteX332" fmla="*/ 680946 w 1959598"/>
              <a:gd name="connsiteY332" fmla="*/ 2042608 h 2703287"/>
              <a:gd name="connsiteX333" fmla="*/ 673409 w 1959598"/>
              <a:gd name="connsiteY333" fmla="*/ 2027536 h 2703287"/>
              <a:gd name="connsiteX334" fmla="*/ 665873 w 1959598"/>
              <a:gd name="connsiteY334" fmla="*/ 2025024 h 2703287"/>
              <a:gd name="connsiteX335" fmla="*/ 663361 w 1959598"/>
              <a:gd name="connsiteY335" fmla="*/ 2032560 h 2703287"/>
              <a:gd name="connsiteX336" fmla="*/ 665873 w 1959598"/>
              <a:gd name="connsiteY336" fmla="*/ 2047632 h 2703287"/>
              <a:gd name="connsiteX337" fmla="*/ 663361 w 1959598"/>
              <a:gd name="connsiteY337" fmla="*/ 2027536 h 2703287"/>
              <a:gd name="connsiteX338" fmla="*/ 660849 w 1959598"/>
              <a:gd name="connsiteY338" fmla="*/ 2009951 h 2703287"/>
              <a:gd name="connsiteX339" fmla="*/ 655825 w 1959598"/>
              <a:gd name="connsiteY339" fmla="*/ 1962221 h 2703287"/>
              <a:gd name="connsiteX340" fmla="*/ 653313 w 1959598"/>
              <a:gd name="connsiteY340" fmla="*/ 1924540 h 2703287"/>
              <a:gd name="connsiteX341" fmla="*/ 650800 w 1959598"/>
              <a:gd name="connsiteY341" fmla="*/ 1914492 h 2703287"/>
              <a:gd name="connsiteX342" fmla="*/ 648288 w 1959598"/>
              <a:gd name="connsiteY342" fmla="*/ 1894395 h 2703287"/>
              <a:gd name="connsiteX343" fmla="*/ 645776 w 1959598"/>
              <a:gd name="connsiteY343" fmla="*/ 1886859 h 2703287"/>
              <a:gd name="connsiteX344" fmla="*/ 635728 w 1959598"/>
              <a:gd name="connsiteY344" fmla="*/ 1849178 h 2703287"/>
              <a:gd name="connsiteX345" fmla="*/ 633216 w 1959598"/>
              <a:gd name="connsiteY345" fmla="*/ 1834105 h 2703287"/>
              <a:gd name="connsiteX346" fmla="*/ 630704 w 1959598"/>
              <a:gd name="connsiteY346" fmla="*/ 1821545 h 2703287"/>
              <a:gd name="connsiteX347" fmla="*/ 628192 w 1959598"/>
              <a:gd name="connsiteY347" fmla="*/ 1803960 h 2703287"/>
              <a:gd name="connsiteX348" fmla="*/ 625680 w 1959598"/>
              <a:gd name="connsiteY348" fmla="*/ 1781351 h 2703287"/>
              <a:gd name="connsiteX349" fmla="*/ 623167 w 1959598"/>
              <a:gd name="connsiteY349" fmla="*/ 1773815 h 2703287"/>
              <a:gd name="connsiteX350" fmla="*/ 620655 w 1959598"/>
              <a:gd name="connsiteY350" fmla="*/ 1763767 h 2703287"/>
              <a:gd name="connsiteX351" fmla="*/ 615631 w 1959598"/>
              <a:gd name="connsiteY351" fmla="*/ 1716037 h 2703287"/>
              <a:gd name="connsiteX352" fmla="*/ 610607 w 1959598"/>
              <a:gd name="connsiteY352" fmla="*/ 1693428 h 2703287"/>
              <a:gd name="connsiteX353" fmla="*/ 605583 w 1959598"/>
              <a:gd name="connsiteY353" fmla="*/ 1678356 h 2703287"/>
              <a:gd name="connsiteX354" fmla="*/ 595535 w 1959598"/>
              <a:gd name="connsiteY354" fmla="*/ 1648210 h 2703287"/>
              <a:gd name="connsiteX355" fmla="*/ 593022 w 1959598"/>
              <a:gd name="connsiteY355" fmla="*/ 1630626 h 2703287"/>
              <a:gd name="connsiteX356" fmla="*/ 585486 w 1959598"/>
              <a:gd name="connsiteY356" fmla="*/ 1615553 h 2703287"/>
              <a:gd name="connsiteX357" fmla="*/ 580462 w 1959598"/>
              <a:gd name="connsiteY357" fmla="*/ 1600481 h 2703287"/>
              <a:gd name="connsiteX358" fmla="*/ 575438 w 1959598"/>
              <a:gd name="connsiteY358" fmla="*/ 1580384 h 2703287"/>
              <a:gd name="connsiteX359" fmla="*/ 570414 w 1959598"/>
              <a:gd name="connsiteY359" fmla="*/ 1565312 h 2703287"/>
              <a:gd name="connsiteX360" fmla="*/ 567902 w 1959598"/>
              <a:gd name="connsiteY360" fmla="*/ 1550239 h 2703287"/>
              <a:gd name="connsiteX361" fmla="*/ 560365 w 1959598"/>
              <a:gd name="connsiteY361" fmla="*/ 1532654 h 2703287"/>
              <a:gd name="connsiteX362" fmla="*/ 557853 w 1959598"/>
              <a:gd name="connsiteY362" fmla="*/ 1525118 h 2703287"/>
              <a:gd name="connsiteX363" fmla="*/ 547805 w 1959598"/>
              <a:gd name="connsiteY363" fmla="*/ 1507534 h 2703287"/>
              <a:gd name="connsiteX364" fmla="*/ 545293 w 1959598"/>
              <a:gd name="connsiteY364" fmla="*/ 1499997 h 2703287"/>
              <a:gd name="connsiteX365" fmla="*/ 535244 w 1959598"/>
              <a:gd name="connsiteY365" fmla="*/ 1482413 h 2703287"/>
              <a:gd name="connsiteX366" fmla="*/ 530220 w 1959598"/>
              <a:gd name="connsiteY366" fmla="*/ 1462316 h 2703287"/>
              <a:gd name="connsiteX367" fmla="*/ 522684 w 1959598"/>
              <a:gd name="connsiteY367" fmla="*/ 1442219 h 2703287"/>
              <a:gd name="connsiteX368" fmla="*/ 520172 w 1959598"/>
              <a:gd name="connsiteY368" fmla="*/ 1432171 h 2703287"/>
              <a:gd name="connsiteX369" fmla="*/ 515148 w 1959598"/>
              <a:gd name="connsiteY369" fmla="*/ 1422123 h 2703287"/>
              <a:gd name="connsiteX370" fmla="*/ 512636 w 1959598"/>
              <a:gd name="connsiteY370" fmla="*/ 1414586 h 2703287"/>
              <a:gd name="connsiteX371" fmla="*/ 500075 w 1959598"/>
              <a:gd name="connsiteY371" fmla="*/ 1386953 h 2703287"/>
              <a:gd name="connsiteX372" fmla="*/ 490027 w 1959598"/>
              <a:gd name="connsiteY372" fmla="*/ 1389465 h 2703287"/>
              <a:gd name="connsiteX373" fmla="*/ 479978 w 1959598"/>
              <a:gd name="connsiteY373" fmla="*/ 1404538 h 2703287"/>
              <a:gd name="connsiteX374" fmla="*/ 469930 w 1959598"/>
              <a:gd name="connsiteY374" fmla="*/ 1442219 h 2703287"/>
              <a:gd name="connsiteX375" fmla="*/ 462394 w 1959598"/>
              <a:gd name="connsiteY375" fmla="*/ 1462316 h 2703287"/>
              <a:gd name="connsiteX376" fmla="*/ 459882 w 1959598"/>
              <a:gd name="connsiteY376" fmla="*/ 1469852 h 2703287"/>
              <a:gd name="connsiteX377" fmla="*/ 452346 w 1959598"/>
              <a:gd name="connsiteY377" fmla="*/ 1484925 h 2703287"/>
              <a:gd name="connsiteX378" fmla="*/ 442297 w 1959598"/>
              <a:gd name="connsiteY378" fmla="*/ 1512558 h 2703287"/>
              <a:gd name="connsiteX379" fmla="*/ 434761 w 1959598"/>
              <a:gd name="connsiteY379" fmla="*/ 1555263 h 2703287"/>
              <a:gd name="connsiteX380" fmla="*/ 432249 w 1959598"/>
              <a:gd name="connsiteY380" fmla="*/ 1575360 h 2703287"/>
              <a:gd name="connsiteX381" fmla="*/ 422200 w 1959598"/>
              <a:gd name="connsiteY381" fmla="*/ 1610529 h 2703287"/>
              <a:gd name="connsiteX382" fmla="*/ 414664 w 1959598"/>
              <a:gd name="connsiteY382" fmla="*/ 1628114 h 2703287"/>
              <a:gd name="connsiteX383" fmla="*/ 412152 w 1959598"/>
              <a:gd name="connsiteY383" fmla="*/ 1635650 h 2703287"/>
              <a:gd name="connsiteX384" fmla="*/ 399592 w 1959598"/>
              <a:gd name="connsiteY384" fmla="*/ 1655747 h 2703287"/>
              <a:gd name="connsiteX385" fmla="*/ 397080 w 1959598"/>
              <a:gd name="connsiteY385" fmla="*/ 1668307 h 2703287"/>
              <a:gd name="connsiteX386" fmla="*/ 392055 w 1959598"/>
              <a:gd name="connsiteY386" fmla="*/ 1675843 h 2703287"/>
              <a:gd name="connsiteX387" fmla="*/ 389543 w 1959598"/>
              <a:gd name="connsiteY387" fmla="*/ 1688404 h 2703287"/>
              <a:gd name="connsiteX388" fmla="*/ 382007 w 1959598"/>
              <a:gd name="connsiteY388" fmla="*/ 1700964 h 2703287"/>
              <a:gd name="connsiteX389" fmla="*/ 379495 w 1959598"/>
              <a:gd name="connsiteY389" fmla="*/ 1708501 h 2703287"/>
              <a:gd name="connsiteX390" fmla="*/ 374471 w 1959598"/>
              <a:gd name="connsiteY390" fmla="*/ 1721061 h 2703287"/>
              <a:gd name="connsiteX391" fmla="*/ 366935 w 1959598"/>
              <a:gd name="connsiteY391" fmla="*/ 1736134 h 2703287"/>
              <a:gd name="connsiteX392" fmla="*/ 359398 w 1959598"/>
              <a:gd name="connsiteY392" fmla="*/ 1758742 h 2703287"/>
              <a:gd name="connsiteX393" fmla="*/ 354374 w 1959598"/>
              <a:gd name="connsiteY393" fmla="*/ 1773815 h 2703287"/>
              <a:gd name="connsiteX394" fmla="*/ 349350 w 1959598"/>
              <a:gd name="connsiteY394" fmla="*/ 1814008 h 2703287"/>
              <a:gd name="connsiteX395" fmla="*/ 346838 w 1959598"/>
              <a:gd name="connsiteY395" fmla="*/ 1821545 h 2703287"/>
              <a:gd name="connsiteX396" fmla="*/ 344326 w 1959598"/>
              <a:gd name="connsiteY396" fmla="*/ 1831593 h 2703287"/>
              <a:gd name="connsiteX397" fmla="*/ 339302 w 1959598"/>
              <a:gd name="connsiteY397" fmla="*/ 1846665 h 2703287"/>
              <a:gd name="connsiteX398" fmla="*/ 336789 w 1959598"/>
              <a:gd name="connsiteY398" fmla="*/ 1861738 h 2703287"/>
              <a:gd name="connsiteX399" fmla="*/ 334277 w 1959598"/>
              <a:gd name="connsiteY399" fmla="*/ 1874298 h 2703287"/>
              <a:gd name="connsiteX400" fmla="*/ 331765 w 1959598"/>
              <a:gd name="connsiteY400" fmla="*/ 1881835 h 2703287"/>
              <a:gd name="connsiteX401" fmla="*/ 326741 w 1959598"/>
              <a:gd name="connsiteY401" fmla="*/ 1906956 h 2703287"/>
              <a:gd name="connsiteX402" fmla="*/ 321717 w 1959598"/>
              <a:gd name="connsiteY402" fmla="*/ 1917004 h 2703287"/>
              <a:gd name="connsiteX403" fmla="*/ 316693 w 1959598"/>
              <a:gd name="connsiteY403" fmla="*/ 1929564 h 2703287"/>
              <a:gd name="connsiteX404" fmla="*/ 306644 w 1959598"/>
              <a:gd name="connsiteY404" fmla="*/ 1944637 h 2703287"/>
              <a:gd name="connsiteX405" fmla="*/ 301620 w 1959598"/>
              <a:gd name="connsiteY405" fmla="*/ 1957197 h 2703287"/>
              <a:gd name="connsiteX406" fmla="*/ 289060 w 1959598"/>
              <a:gd name="connsiteY406" fmla="*/ 1982318 h 2703287"/>
              <a:gd name="connsiteX407" fmla="*/ 284036 w 1959598"/>
              <a:gd name="connsiteY407" fmla="*/ 1994879 h 2703287"/>
              <a:gd name="connsiteX408" fmla="*/ 273987 w 1959598"/>
              <a:gd name="connsiteY408" fmla="*/ 2007439 h 2703287"/>
              <a:gd name="connsiteX409" fmla="*/ 268963 w 1959598"/>
              <a:gd name="connsiteY409" fmla="*/ 2022512 h 2703287"/>
              <a:gd name="connsiteX410" fmla="*/ 266451 w 1959598"/>
              <a:gd name="connsiteY410" fmla="*/ 2030048 h 2703287"/>
              <a:gd name="connsiteX411" fmla="*/ 263939 w 1959598"/>
              <a:gd name="connsiteY411" fmla="*/ 2037584 h 2703287"/>
              <a:gd name="connsiteX412" fmla="*/ 261427 w 1959598"/>
              <a:gd name="connsiteY412" fmla="*/ 2050145 h 2703287"/>
              <a:gd name="connsiteX413" fmla="*/ 251378 w 1959598"/>
              <a:gd name="connsiteY413" fmla="*/ 2082802 h 2703287"/>
              <a:gd name="connsiteX414" fmla="*/ 248866 w 1959598"/>
              <a:gd name="connsiteY414" fmla="*/ 2090338 h 2703287"/>
              <a:gd name="connsiteX415" fmla="*/ 243842 w 1959598"/>
              <a:gd name="connsiteY415" fmla="*/ 2100386 h 2703287"/>
              <a:gd name="connsiteX416" fmla="*/ 238818 w 1959598"/>
              <a:gd name="connsiteY416" fmla="*/ 2120483 h 2703287"/>
              <a:gd name="connsiteX417" fmla="*/ 233794 w 1959598"/>
              <a:gd name="connsiteY417" fmla="*/ 2138068 h 2703287"/>
              <a:gd name="connsiteX418" fmla="*/ 228770 w 1959598"/>
              <a:gd name="connsiteY418" fmla="*/ 2150628 h 2703287"/>
              <a:gd name="connsiteX419" fmla="*/ 226258 w 1959598"/>
              <a:gd name="connsiteY419" fmla="*/ 2158164 h 2703287"/>
              <a:gd name="connsiteX420" fmla="*/ 216209 w 1959598"/>
              <a:gd name="connsiteY420" fmla="*/ 2178261 h 2703287"/>
              <a:gd name="connsiteX421" fmla="*/ 208673 w 1959598"/>
              <a:gd name="connsiteY421" fmla="*/ 2198358 h 2703287"/>
              <a:gd name="connsiteX422" fmla="*/ 198625 w 1959598"/>
              <a:gd name="connsiteY422" fmla="*/ 2228503 h 2703287"/>
              <a:gd name="connsiteX423" fmla="*/ 191088 w 1959598"/>
              <a:gd name="connsiteY423" fmla="*/ 2248599 h 2703287"/>
              <a:gd name="connsiteX424" fmla="*/ 188576 w 1959598"/>
              <a:gd name="connsiteY424" fmla="*/ 2256136 h 2703287"/>
              <a:gd name="connsiteX425" fmla="*/ 181040 w 1959598"/>
              <a:gd name="connsiteY425" fmla="*/ 2268696 h 2703287"/>
              <a:gd name="connsiteX426" fmla="*/ 176016 w 1959598"/>
              <a:gd name="connsiteY426" fmla="*/ 2286281 h 2703287"/>
              <a:gd name="connsiteX427" fmla="*/ 173504 w 1959598"/>
              <a:gd name="connsiteY427" fmla="*/ 2308890 h 2703287"/>
              <a:gd name="connsiteX428" fmla="*/ 170992 w 1959598"/>
              <a:gd name="connsiteY428" fmla="*/ 2316426 h 2703287"/>
              <a:gd name="connsiteX429" fmla="*/ 165967 w 1959598"/>
              <a:gd name="connsiteY429" fmla="*/ 2339035 h 2703287"/>
              <a:gd name="connsiteX430" fmla="*/ 158431 w 1959598"/>
              <a:gd name="connsiteY430" fmla="*/ 2359131 h 2703287"/>
              <a:gd name="connsiteX431" fmla="*/ 155919 w 1959598"/>
              <a:gd name="connsiteY431" fmla="*/ 2369180 h 2703287"/>
              <a:gd name="connsiteX432" fmla="*/ 150895 w 1959598"/>
              <a:gd name="connsiteY432" fmla="*/ 2381740 h 2703287"/>
              <a:gd name="connsiteX433" fmla="*/ 145871 w 1959598"/>
              <a:gd name="connsiteY433" fmla="*/ 2401837 h 2703287"/>
              <a:gd name="connsiteX434" fmla="*/ 138335 w 1959598"/>
              <a:gd name="connsiteY434" fmla="*/ 2419421 h 2703287"/>
              <a:gd name="connsiteX435" fmla="*/ 135822 w 1959598"/>
              <a:gd name="connsiteY435" fmla="*/ 2426958 h 2703287"/>
              <a:gd name="connsiteX436" fmla="*/ 130798 w 1959598"/>
              <a:gd name="connsiteY436" fmla="*/ 2434494 h 2703287"/>
              <a:gd name="connsiteX437" fmla="*/ 123262 w 1959598"/>
              <a:gd name="connsiteY437" fmla="*/ 2454591 h 2703287"/>
              <a:gd name="connsiteX438" fmla="*/ 118238 w 1959598"/>
              <a:gd name="connsiteY438" fmla="*/ 2474687 h 2703287"/>
              <a:gd name="connsiteX439" fmla="*/ 113214 w 1959598"/>
              <a:gd name="connsiteY439" fmla="*/ 2482224 h 2703287"/>
              <a:gd name="connsiteX440" fmla="*/ 105677 w 1959598"/>
              <a:gd name="connsiteY440" fmla="*/ 2502320 h 2703287"/>
              <a:gd name="connsiteX441" fmla="*/ 100653 w 1959598"/>
              <a:gd name="connsiteY441" fmla="*/ 2514881 h 2703287"/>
              <a:gd name="connsiteX442" fmla="*/ 95629 w 1959598"/>
              <a:gd name="connsiteY442" fmla="*/ 2522417 h 2703287"/>
              <a:gd name="connsiteX443" fmla="*/ 90605 w 1959598"/>
              <a:gd name="connsiteY443" fmla="*/ 2537490 h 2703287"/>
              <a:gd name="connsiteX444" fmla="*/ 85581 w 1959598"/>
              <a:gd name="connsiteY444" fmla="*/ 2550050 h 2703287"/>
              <a:gd name="connsiteX445" fmla="*/ 78044 w 1959598"/>
              <a:gd name="connsiteY445" fmla="*/ 2577683 h 2703287"/>
              <a:gd name="connsiteX446" fmla="*/ 67996 w 1959598"/>
              <a:gd name="connsiteY446" fmla="*/ 2597780 h 2703287"/>
              <a:gd name="connsiteX447" fmla="*/ 62972 w 1959598"/>
              <a:gd name="connsiteY447" fmla="*/ 2605316 h 2703287"/>
              <a:gd name="connsiteX448" fmla="*/ 60460 w 1959598"/>
              <a:gd name="connsiteY448" fmla="*/ 2612852 h 2703287"/>
              <a:gd name="connsiteX449" fmla="*/ 50411 w 1959598"/>
              <a:gd name="connsiteY449" fmla="*/ 2625413 h 2703287"/>
              <a:gd name="connsiteX450" fmla="*/ 22778 w 1959598"/>
              <a:gd name="connsiteY450" fmla="*/ 2620388 h 2703287"/>
              <a:gd name="connsiteX451" fmla="*/ 7706 w 1959598"/>
              <a:gd name="connsiteY451" fmla="*/ 2607828 h 2703287"/>
              <a:gd name="connsiteX452" fmla="*/ 5194 w 1959598"/>
              <a:gd name="connsiteY452" fmla="*/ 2600292 h 2703287"/>
              <a:gd name="connsiteX453" fmla="*/ 170 w 1959598"/>
              <a:gd name="connsiteY453" fmla="*/ 2592756 h 2703287"/>
              <a:gd name="connsiteX454" fmla="*/ 2682 w 1959598"/>
              <a:gd name="connsiteY454" fmla="*/ 2540002 h 2703287"/>
              <a:gd name="connsiteX455" fmla="*/ 5194 w 1959598"/>
              <a:gd name="connsiteY455" fmla="*/ 2532465 h 2703287"/>
              <a:gd name="connsiteX456" fmla="*/ 12730 w 1959598"/>
              <a:gd name="connsiteY456" fmla="*/ 2509857 h 2703287"/>
              <a:gd name="connsiteX457" fmla="*/ 17754 w 1959598"/>
              <a:gd name="connsiteY457" fmla="*/ 2494784 h 2703287"/>
              <a:gd name="connsiteX458" fmla="*/ 22778 w 1959598"/>
              <a:gd name="connsiteY458" fmla="*/ 2477199 h 2703287"/>
              <a:gd name="connsiteX459" fmla="*/ 27803 w 1959598"/>
              <a:gd name="connsiteY459" fmla="*/ 2467151 h 2703287"/>
              <a:gd name="connsiteX460" fmla="*/ 37851 w 1959598"/>
              <a:gd name="connsiteY460" fmla="*/ 2431982 h 2703287"/>
              <a:gd name="connsiteX461" fmla="*/ 40363 w 1959598"/>
              <a:gd name="connsiteY461" fmla="*/ 2424446 h 2703287"/>
              <a:gd name="connsiteX462" fmla="*/ 45387 w 1959598"/>
              <a:gd name="connsiteY462" fmla="*/ 2406861 h 2703287"/>
              <a:gd name="connsiteX463" fmla="*/ 47899 w 1959598"/>
              <a:gd name="connsiteY463" fmla="*/ 2386764 h 2703287"/>
              <a:gd name="connsiteX464" fmla="*/ 55436 w 1959598"/>
              <a:gd name="connsiteY464" fmla="*/ 2366668 h 2703287"/>
              <a:gd name="connsiteX465" fmla="*/ 60460 w 1959598"/>
              <a:gd name="connsiteY465" fmla="*/ 2359131 h 2703287"/>
              <a:gd name="connsiteX466" fmla="*/ 65484 w 1959598"/>
              <a:gd name="connsiteY466" fmla="*/ 2339035 h 2703287"/>
              <a:gd name="connsiteX467" fmla="*/ 70508 w 1959598"/>
              <a:gd name="connsiteY467" fmla="*/ 2278745 h 2703287"/>
              <a:gd name="connsiteX468" fmla="*/ 73020 w 1959598"/>
              <a:gd name="connsiteY468" fmla="*/ 2266184 h 2703287"/>
              <a:gd name="connsiteX469" fmla="*/ 83069 w 1959598"/>
              <a:gd name="connsiteY469" fmla="*/ 2241063 h 2703287"/>
              <a:gd name="connsiteX470" fmla="*/ 88093 w 1959598"/>
              <a:gd name="connsiteY470" fmla="*/ 2195846 h 2703287"/>
              <a:gd name="connsiteX471" fmla="*/ 93117 w 1959598"/>
              <a:gd name="connsiteY471" fmla="*/ 2163188 h 2703287"/>
              <a:gd name="connsiteX472" fmla="*/ 100653 w 1959598"/>
              <a:gd name="connsiteY472" fmla="*/ 2102898 h 2703287"/>
              <a:gd name="connsiteX473" fmla="*/ 103165 w 1959598"/>
              <a:gd name="connsiteY473" fmla="*/ 2092850 h 2703287"/>
              <a:gd name="connsiteX474" fmla="*/ 108189 w 1959598"/>
              <a:gd name="connsiteY474" fmla="*/ 2082802 h 2703287"/>
              <a:gd name="connsiteX475" fmla="*/ 113214 w 1959598"/>
              <a:gd name="connsiteY475" fmla="*/ 2055169 h 2703287"/>
              <a:gd name="connsiteX476" fmla="*/ 115726 w 1959598"/>
              <a:gd name="connsiteY476" fmla="*/ 2047632 h 2703287"/>
              <a:gd name="connsiteX477" fmla="*/ 120750 w 1959598"/>
              <a:gd name="connsiteY477" fmla="*/ 2019999 h 2703287"/>
              <a:gd name="connsiteX478" fmla="*/ 125774 w 1959598"/>
              <a:gd name="connsiteY478" fmla="*/ 2002415 h 2703287"/>
              <a:gd name="connsiteX479" fmla="*/ 128286 w 1959598"/>
              <a:gd name="connsiteY479" fmla="*/ 1989854 h 2703287"/>
              <a:gd name="connsiteX480" fmla="*/ 133310 w 1959598"/>
              <a:gd name="connsiteY480" fmla="*/ 1974782 h 2703287"/>
              <a:gd name="connsiteX481" fmla="*/ 135822 w 1959598"/>
              <a:gd name="connsiteY481" fmla="*/ 1967246 h 2703287"/>
              <a:gd name="connsiteX482" fmla="*/ 138335 w 1959598"/>
              <a:gd name="connsiteY482" fmla="*/ 1957197 h 2703287"/>
              <a:gd name="connsiteX483" fmla="*/ 143359 w 1959598"/>
              <a:gd name="connsiteY483" fmla="*/ 1924540 h 2703287"/>
              <a:gd name="connsiteX484" fmla="*/ 148383 w 1959598"/>
              <a:gd name="connsiteY484" fmla="*/ 1911980 h 2703287"/>
              <a:gd name="connsiteX485" fmla="*/ 150895 w 1959598"/>
              <a:gd name="connsiteY485" fmla="*/ 1899419 h 2703287"/>
              <a:gd name="connsiteX486" fmla="*/ 155919 w 1959598"/>
              <a:gd name="connsiteY486" fmla="*/ 1861738 h 2703287"/>
              <a:gd name="connsiteX487" fmla="*/ 158431 w 1959598"/>
              <a:gd name="connsiteY487" fmla="*/ 1844153 h 2703287"/>
              <a:gd name="connsiteX488" fmla="*/ 160943 w 1959598"/>
              <a:gd name="connsiteY488" fmla="*/ 1819032 h 2703287"/>
              <a:gd name="connsiteX489" fmla="*/ 163455 w 1959598"/>
              <a:gd name="connsiteY489" fmla="*/ 1811496 h 2703287"/>
              <a:gd name="connsiteX490" fmla="*/ 168480 w 1959598"/>
              <a:gd name="connsiteY490" fmla="*/ 1791399 h 2703287"/>
              <a:gd name="connsiteX491" fmla="*/ 173504 w 1959598"/>
              <a:gd name="connsiteY491" fmla="*/ 1748694 h 2703287"/>
              <a:gd name="connsiteX492" fmla="*/ 176016 w 1959598"/>
              <a:gd name="connsiteY492" fmla="*/ 1733621 h 2703287"/>
              <a:gd name="connsiteX493" fmla="*/ 178528 w 1959598"/>
              <a:gd name="connsiteY493" fmla="*/ 1690916 h 2703287"/>
              <a:gd name="connsiteX494" fmla="*/ 183552 w 1959598"/>
              <a:gd name="connsiteY494" fmla="*/ 1660771 h 2703287"/>
              <a:gd name="connsiteX495" fmla="*/ 186064 w 1959598"/>
              <a:gd name="connsiteY495" fmla="*/ 1645698 h 2703287"/>
              <a:gd name="connsiteX496" fmla="*/ 191088 w 1959598"/>
              <a:gd name="connsiteY496" fmla="*/ 1618065 h 2703287"/>
              <a:gd name="connsiteX497" fmla="*/ 193600 w 1959598"/>
              <a:gd name="connsiteY497" fmla="*/ 1595457 h 2703287"/>
              <a:gd name="connsiteX498" fmla="*/ 196113 w 1959598"/>
              <a:gd name="connsiteY498" fmla="*/ 1587920 h 2703287"/>
              <a:gd name="connsiteX499" fmla="*/ 198625 w 1959598"/>
              <a:gd name="connsiteY499" fmla="*/ 1577872 h 2703287"/>
              <a:gd name="connsiteX500" fmla="*/ 203649 w 1959598"/>
              <a:gd name="connsiteY500" fmla="*/ 1565312 h 2703287"/>
              <a:gd name="connsiteX501" fmla="*/ 216209 w 1959598"/>
              <a:gd name="connsiteY501" fmla="*/ 1532654 h 2703287"/>
              <a:gd name="connsiteX502" fmla="*/ 221233 w 1959598"/>
              <a:gd name="connsiteY502" fmla="*/ 1512558 h 2703287"/>
              <a:gd name="connsiteX503" fmla="*/ 223746 w 1959598"/>
              <a:gd name="connsiteY503" fmla="*/ 1499997 h 2703287"/>
              <a:gd name="connsiteX504" fmla="*/ 226258 w 1959598"/>
              <a:gd name="connsiteY504" fmla="*/ 1492461 h 2703287"/>
              <a:gd name="connsiteX505" fmla="*/ 228770 w 1959598"/>
              <a:gd name="connsiteY505" fmla="*/ 1482413 h 2703287"/>
              <a:gd name="connsiteX506" fmla="*/ 231282 w 1959598"/>
              <a:gd name="connsiteY506" fmla="*/ 1469852 h 2703287"/>
              <a:gd name="connsiteX507" fmla="*/ 233794 w 1959598"/>
              <a:gd name="connsiteY507" fmla="*/ 1462316 h 2703287"/>
              <a:gd name="connsiteX508" fmla="*/ 238818 w 1959598"/>
              <a:gd name="connsiteY508" fmla="*/ 1437195 h 2703287"/>
              <a:gd name="connsiteX509" fmla="*/ 241330 w 1959598"/>
              <a:gd name="connsiteY509" fmla="*/ 1429659 h 2703287"/>
              <a:gd name="connsiteX510" fmla="*/ 246354 w 1959598"/>
              <a:gd name="connsiteY510" fmla="*/ 1394490 h 2703287"/>
              <a:gd name="connsiteX511" fmla="*/ 251378 w 1959598"/>
              <a:gd name="connsiteY511" fmla="*/ 1384441 h 2703287"/>
              <a:gd name="connsiteX512" fmla="*/ 258915 w 1959598"/>
              <a:gd name="connsiteY512" fmla="*/ 1359320 h 2703287"/>
              <a:gd name="connsiteX513" fmla="*/ 261427 w 1959598"/>
              <a:gd name="connsiteY513" fmla="*/ 1351784 h 2703287"/>
              <a:gd name="connsiteX514" fmla="*/ 258915 w 1959598"/>
              <a:gd name="connsiteY514" fmla="*/ 1301542 h 2703287"/>
              <a:gd name="connsiteX515" fmla="*/ 251378 w 1959598"/>
              <a:gd name="connsiteY515" fmla="*/ 1296518 h 2703287"/>
              <a:gd name="connsiteX516" fmla="*/ 233794 w 1959598"/>
              <a:gd name="connsiteY516" fmla="*/ 1268885 h 2703287"/>
              <a:gd name="connsiteX517" fmla="*/ 228770 w 1959598"/>
              <a:gd name="connsiteY517" fmla="*/ 1258837 h 2703287"/>
              <a:gd name="connsiteX518" fmla="*/ 221233 w 1959598"/>
              <a:gd name="connsiteY518" fmla="*/ 1248788 h 2703287"/>
              <a:gd name="connsiteX519" fmla="*/ 213697 w 1959598"/>
              <a:gd name="connsiteY519" fmla="*/ 1223668 h 2703287"/>
              <a:gd name="connsiteX520" fmla="*/ 218721 w 1959598"/>
              <a:gd name="connsiteY520" fmla="*/ 1188498 h 2703287"/>
              <a:gd name="connsiteX521" fmla="*/ 221233 w 1959598"/>
              <a:gd name="connsiteY521" fmla="*/ 1180962 h 2703287"/>
              <a:gd name="connsiteX522" fmla="*/ 218721 w 1959598"/>
              <a:gd name="connsiteY522" fmla="*/ 1070430 h 2703287"/>
              <a:gd name="connsiteX523" fmla="*/ 216209 w 1959598"/>
              <a:gd name="connsiteY523" fmla="*/ 1040285 h 2703287"/>
              <a:gd name="connsiteX524" fmla="*/ 208673 w 1959598"/>
              <a:gd name="connsiteY524" fmla="*/ 1005116 h 2703287"/>
              <a:gd name="connsiteX525" fmla="*/ 206161 w 1959598"/>
              <a:gd name="connsiteY525" fmla="*/ 982507 h 2703287"/>
              <a:gd name="connsiteX526" fmla="*/ 203649 w 1959598"/>
              <a:gd name="connsiteY526" fmla="*/ 897096 h 2703287"/>
              <a:gd name="connsiteX527" fmla="*/ 208673 w 1959598"/>
              <a:gd name="connsiteY527" fmla="*/ 859415 h 2703287"/>
              <a:gd name="connsiteX528" fmla="*/ 211185 w 1959598"/>
              <a:gd name="connsiteY528" fmla="*/ 844342 h 2703287"/>
              <a:gd name="connsiteX529" fmla="*/ 213697 w 1959598"/>
              <a:gd name="connsiteY529" fmla="*/ 836806 h 2703287"/>
              <a:gd name="connsiteX530" fmla="*/ 218721 w 1959598"/>
              <a:gd name="connsiteY530" fmla="*/ 811685 h 2703287"/>
              <a:gd name="connsiteX531" fmla="*/ 221233 w 1959598"/>
              <a:gd name="connsiteY531" fmla="*/ 799125 h 2703287"/>
              <a:gd name="connsiteX532" fmla="*/ 223746 w 1959598"/>
              <a:gd name="connsiteY532" fmla="*/ 774004 h 2703287"/>
              <a:gd name="connsiteX533" fmla="*/ 226258 w 1959598"/>
              <a:gd name="connsiteY533" fmla="*/ 726274 h 2703287"/>
              <a:gd name="connsiteX534" fmla="*/ 231282 w 1959598"/>
              <a:gd name="connsiteY534" fmla="*/ 696129 h 2703287"/>
              <a:gd name="connsiteX535" fmla="*/ 233794 w 1959598"/>
              <a:gd name="connsiteY535" fmla="*/ 678545 h 2703287"/>
              <a:gd name="connsiteX536" fmla="*/ 238818 w 1959598"/>
              <a:gd name="connsiteY536" fmla="*/ 671008 h 2703287"/>
              <a:gd name="connsiteX537" fmla="*/ 241330 w 1959598"/>
              <a:gd name="connsiteY537" fmla="*/ 663472 h 2703287"/>
              <a:gd name="connsiteX538" fmla="*/ 246354 w 1959598"/>
              <a:gd name="connsiteY538" fmla="*/ 655936 h 2703287"/>
              <a:gd name="connsiteX539" fmla="*/ 251378 w 1959598"/>
              <a:gd name="connsiteY539" fmla="*/ 643375 h 2703287"/>
              <a:gd name="connsiteX540" fmla="*/ 261427 w 1959598"/>
              <a:gd name="connsiteY540" fmla="*/ 628303 h 2703287"/>
              <a:gd name="connsiteX541" fmla="*/ 266451 w 1959598"/>
              <a:gd name="connsiteY541" fmla="*/ 603182 h 2703287"/>
              <a:gd name="connsiteX542" fmla="*/ 279011 w 1959598"/>
              <a:gd name="connsiteY542" fmla="*/ 585597 h 2703287"/>
              <a:gd name="connsiteX543" fmla="*/ 294084 w 1959598"/>
              <a:gd name="connsiteY543" fmla="*/ 570525 h 2703287"/>
              <a:gd name="connsiteX544" fmla="*/ 304132 w 1959598"/>
              <a:gd name="connsiteY544" fmla="*/ 547916 h 2703287"/>
              <a:gd name="connsiteX545" fmla="*/ 306644 w 1959598"/>
              <a:gd name="connsiteY545" fmla="*/ 540380 h 2703287"/>
              <a:gd name="connsiteX546" fmla="*/ 311669 w 1959598"/>
              <a:gd name="connsiteY546" fmla="*/ 532843 h 2703287"/>
              <a:gd name="connsiteX547" fmla="*/ 319205 w 1959598"/>
              <a:gd name="connsiteY547" fmla="*/ 515259 h 2703287"/>
              <a:gd name="connsiteX548" fmla="*/ 321717 w 1959598"/>
              <a:gd name="connsiteY548" fmla="*/ 507723 h 2703287"/>
              <a:gd name="connsiteX549" fmla="*/ 336789 w 1959598"/>
              <a:gd name="connsiteY549" fmla="*/ 490138 h 2703287"/>
              <a:gd name="connsiteX550" fmla="*/ 339302 w 1959598"/>
              <a:gd name="connsiteY550" fmla="*/ 482602 h 2703287"/>
              <a:gd name="connsiteX551" fmla="*/ 349350 w 1959598"/>
              <a:gd name="connsiteY551" fmla="*/ 462505 h 2703287"/>
              <a:gd name="connsiteX552" fmla="*/ 359398 w 1959598"/>
              <a:gd name="connsiteY552" fmla="*/ 434872 h 2703287"/>
              <a:gd name="connsiteX553" fmla="*/ 361910 w 1959598"/>
              <a:gd name="connsiteY553" fmla="*/ 427336 h 2703287"/>
              <a:gd name="connsiteX554" fmla="*/ 384519 w 1959598"/>
              <a:gd name="connsiteY554" fmla="*/ 417287 h 2703287"/>
              <a:gd name="connsiteX555" fmla="*/ 412152 w 1959598"/>
              <a:gd name="connsiteY555" fmla="*/ 399703 h 2703287"/>
              <a:gd name="connsiteX556" fmla="*/ 429737 w 1959598"/>
              <a:gd name="connsiteY556" fmla="*/ 389654 h 2703287"/>
              <a:gd name="connsiteX557" fmla="*/ 454858 w 1959598"/>
              <a:gd name="connsiteY557" fmla="*/ 369558 h 2703287"/>
              <a:gd name="connsiteX558" fmla="*/ 474954 w 1959598"/>
              <a:gd name="connsiteY558" fmla="*/ 367046 h 2703287"/>
              <a:gd name="connsiteX559" fmla="*/ 482491 w 1959598"/>
              <a:gd name="connsiteY559" fmla="*/ 362021 h 2703287"/>
              <a:gd name="connsiteX560" fmla="*/ 497563 w 1959598"/>
              <a:gd name="connsiteY560" fmla="*/ 356997 h 2703287"/>
              <a:gd name="connsiteX561" fmla="*/ 510124 w 1959598"/>
              <a:gd name="connsiteY561" fmla="*/ 351973 h 2703287"/>
              <a:gd name="connsiteX562" fmla="*/ 537757 w 1959598"/>
              <a:gd name="connsiteY562" fmla="*/ 331876 h 2703287"/>
              <a:gd name="connsiteX563" fmla="*/ 550317 w 1959598"/>
              <a:gd name="connsiteY563" fmla="*/ 326852 h 2703287"/>
              <a:gd name="connsiteX564" fmla="*/ 562877 w 1959598"/>
              <a:gd name="connsiteY564" fmla="*/ 316804 h 2703287"/>
              <a:gd name="connsiteX565" fmla="*/ 598047 w 1959598"/>
              <a:gd name="connsiteY565" fmla="*/ 301731 h 2703287"/>
              <a:gd name="connsiteX566" fmla="*/ 608095 w 1959598"/>
              <a:gd name="connsiteY566" fmla="*/ 294195 h 2703287"/>
              <a:gd name="connsiteX567" fmla="*/ 613119 w 1959598"/>
              <a:gd name="connsiteY567" fmla="*/ 284147 h 2703287"/>
              <a:gd name="connsiteX568" fmla="*/ 620655 w 1959598"/>
              <a:gd name="connsiteY568" fmla="*/ 259026 h 2703287"/>
              <a:gd name="connsiteX569" fmla="*/ 625680 w 1959598"/>
              <a:gd name="connsiteY569" fmla="*/ 233905 h 2703287"/>
              <a:gd name="connsiteX570" fmla="*/ 630704 w 1959598"/>
              <a:gd name="connsiteY570" fmla="*/ 226369 h 2703287"/>
              <a:gd name="connsiteX571" fmla="*/ 635728 w 1959598"/>
              <a:gd name="connsiteY571" fmla="*/ 166079 h 2703287"/>
              <a:gd name="connsiteX572" fmla="*/ 638240 w 1959598"/>
              <a:gd name="connsiteY572" fmla="*/ 158542 h 2703287"/>
              <a:gd name="connsiteX573" fmla="*/ 640752 w 1959598"/>
              <a:gd name="connsiteY573" fmla="*/ 140958 h 2703287"/>
              <a:gd name="connsiteX574" fmla="*/ 645776 w 1959598"/>
              <a:gd name="connsiteY574" fmla="*/ 123373 h 2703287"/>
              <a:gd name="connsiteX575" fmla="*/ 648288 w 1959598"/>
              <a:gd name="connsiteY575" fmla="*/ 110813 h 2703287"/>
              <a:gd name="connsiteX576" fmla="*/ 658337 w 1959598"/>
              <a:gd name="connsiteY576" fmla="*/ 93228 h 2703287"/>
              <a:gd name="connsiteX577" fmla="*/ 665873 w 1959598"/>
              <a:gd name="connsiteY577" fmla="*/ 75643 h 2703287"/>
              <a:gd name="connsiteX578" fmla="*/ 688482 w 1959598"/>
              <a:gd name="connsiteY578" fmla="*/ 50523 h 2703287"/>
              <a:gd name="connsiteX579" fmla="*/ 698530 w 1959598"/>
              <a:gd name="connsiteY579" fmla="*/ 45498 h 2703287"/>
              <a:gd name="connsiteX580" fmla="*/ 703554 w 1959598"/>
              <a:gd name="connsiteY580" fmla="*/ 37962 h 2703287"/>
              <a:gd name="connsiteX581" fmla="*/ 723651 w 1959598"/>
              <a:gd name="connsiteY581" fmla="*/ 30426 h 2703287"/>
              <a:gd name="connsiteX582" fmla="*/ 741236 w 1959598"/>
              <a:gd name="connsiteY582" fmla="*/ 17865 h 2703287"/>
              <a:gd name="connsiteX583" fmla="*/ 758820 w 1959598"/>
              <a:gd name="connsiteY583" fmla="*/ 12841 h 2703287"/>
              <a:gd name="connsiteX584" fmla="*/ 766357 w 1959598"/>
              <a:gd name="connsiteY584" fmla="*/ 10329 h 2703287"/>
              <a:gd name="connsiteX585" fmla="*/ 796502 w 1959598"/>
              <a:gd name="connsiteY585" fmla="*/ 5305 h 2703287"/>
              <a:gd name="connsiteX586" fmla="*/ 804038 w 1959598"/>
              <a:gd name="connsiteY586" fmla="*/ 2793 h 2703287"/>
              <a:gd name="connsiteX587" fmla="*/ 866840 w 1959598"/>
              <a:gd name="connsiteY587" fmla="*/ 2793 h 2703287"/>
              <a:gd name="connsiteX588" fmla="*/ 874376 w 1959598"/>
              <a:gd name="connsiteY588" fmla="*/ 5305 h 2703287"/>
              <a:gd name="connsiteX589" fmla="*/ 881913 w 1959598"/>
              <a:gd name="connsiteY589" fmla="*/ 10329 h 2703287"/>
              <a:gd name="connsiteX590" fmla="*/ 902009 w 1959598"/>
              <a:gd name="connsiteY590" fmla="*/ 15353 h 2703287"/>
              <a:gd name="connsiteX591" fmla="*/ 909546 w 1959598"/>
              <a:gd name="connsiteY591" fmla="*/ 17865 h 2703287"/>
              <a:gd name="connsiteX592" fmla="*/ 917082 w 1959598"/>
              <a:gd name="connsiteY592" fmla="*/ 22890 h 2703287"/>
              <a:gd name="connsiteX593" fmla="*/ 932154 w 1959598"/>
              <a:gd name="connsiteY593" fmla="*/ 35450 h 2703287"/>
              <a:gd name="connsiteX594" fmla="*/ 942203 w 1959598"/>
              <a:gd name="connsiteY594" fmla="*/ 37962 h 2703287"/>
              <a:gd name="connsiteX595" fmla="*/ 949739 w 1959598"/>
              <a:gd name="connsiteY595" fmla="*/ 42986 h 2703287"/>
              <a:gd name="connsiteX596" fmla="*/ 964811 w 1959598"/>
              <a:gd name="connsiteY596" fmla="*/ 58059 h 2703287"/>
              <a:gd name="connsiteX597" fmla="*/ 967324 w 1959598"/>
              <a:gd name="connsiteY597" fmla="*/ 65595 h 2703287"/>
              <a:gd name="connsiteX598" fmla="*/ 977372 w 1959598"/>
              <a:gd name="connsiteY598" fmla="*/ 80668 h 2703287"/>
              <a:gd name="connsiteX599" fmla="*/ 979884 w 1959598"/>
              <a:gd name="connsiteY599" fmla="*/ 88204 h 2703287"/>
              <a:gd name="connsiteX600" fmla="*/ 987420 w 1959598"/>
              <a:gd name="connsiteY600" fmla="*/ 95740 h 2703287"/>
              <a:gd name="connsiteX601" fmla="*/ 994957 w 1959598"/>
              <a:gd name="connsiteY601" fmla="*/ 110813 h 2703287"/>
              <a:gd name="connsiteX602" fmla="*/ 1002493 w 1959598"/>
              <a:gd name="connsiteY602" fmla="*/ 125885 h 2703287"/>
              <a:gd name="connsiteX603" fmla="*/ 1007517 w 1959598"/>
              <a:gd name="connsiteY603" fmla="*/ 148494 h 2703287"/>
              <a:gd name="connsiteX604" fmla="*/ 1012541 w 1959598"/>
              <a:gd name="connsiteY604" fmla="*/ 163567 h 2703287"/>
              <a:gd name="connsiteX605" fmla="*/ 1015053 w 1959598"/>
              <a:gd name="connsiteY605" fmla="*/ 171103 h 2703287"/>
              <a:gd name="connsiteX606" fmla="*/ 1015053 w 1959598"/>
              <a:gd name="connsiteY606" fmla="*/ 248978 h 2703287"/>
              <a:gd name="connsiteX607" fmla="*/ 1025102 w 1959598"/>
              <a:gd name="connsiteY607" fmla="*/ 256514 h 2703287"/>
              <a:gd name="connsiteX608" fmla="*/ 1047710 w 1959598"/>
              <a:gd name="connsiteY608" fmla="*/ 269074 h 2703287"/>
              <a:gd name="connsiteX609" fmla="*/ 1052735 w 1959598"/>
              <a:gd name="connsiteY609" fmla="*/ 274098 h 2703287"/>
              <a:gd name="connsiteX610" fmla="*/ 1062783 w 1959598"/>
              <a:gd name="connsiteY610" fmla="*/ 276610 h 2703287"/>
              <a:gd name="connsiteX611" fmla="*/ 1085392 w 1959598"/>
              <a:gd name="connsiteY611" fmla="*/ 281635 h 2703287"/>
              <a:gd name="connsiteX612" fmla="*/ 1095440 w 1959598"/>
              <a:gd name="connsiteY612" fmla="*/ 291683 h 2703287"/>
              <a:gd name="connsiteX613" fmla="*/ 1110513 w 1959598"/>
              <a:gd name="connsiteY613" fmla="*/ 301731 h 2703287"/>
              <a:gd name="connsiteX614" fmla="*/ 1115537 w 1959598"/>
              <a:gd name="connsiteY614" fmla="*/ 309268 h 2703287"/>
              <a:gd name="connsiteX615" fmla="*/ 1123073 w 1959598"/>
              <a:gd name="connsiteY615" fmla="*/ 316804 h 2703287"/>
              <a:gd name="connsiteX616" fmla="*/ 1135633 w 1959598"/>
              <a:gd name="connsiteY616" fmla="*/ 334388 h 2703287"/>
              <a:gd name="connsiteX617" fmla="*/ 1145682 w 1959598"/>
              <a:gd name="connsiteY617" fmla="*/ 359509 h 2703287"/>
              <a:gd name="connsiteX618" fmla="*/ 1148194 w 1959598"/>
              <a:gd name="connsiteY618" fmla="*/ 379606 h 2703287"/>
              <a:gd name="connsiteX619" fmla="*/ 1155730 w 1959598"/>
              <a:gd name="connsiteY619" fmla="*/ 397191 h 2703287"/>
              <a:gd name="connsiteX620" fmla="*/ 1160754 w 1959598"/>
              <a:gd name="connsiteY620" fmla="*/ 409751 h 2703287"/>
              <a:gd name="connsiteX621" fmla="*/ 1163266 w 1959598"/>
              <a:gd name="connsiteY621" fmla="*/ 424824 h 2703287"/>
              <a:gd name="connsiteX622" fmla="*/ 1175827 w 1959598"/>
              <a:gd name="connsiteY622" fmla="*/ 447432 h 2703287"/>
              <a:gd name="connsiteX623" fmla="*/ 1180851 w 1959598"/>
              <a:gd name="connsiteY623" fmla="*/ 452457 h 2703287"/>
              <a:gd name="connsiteX624" fmla="*/ 1200948 w 1959598"/>
              <a:gd name="connsiteY624" fmla="*/ 457481 h 2703287"/>
              <a:gd name="connsiteX625" fmla="*/ 1216020 w 1959598"/>
              <a:gd name="connsiteY625" fmla="*/ 465017 h 2703287"/>
              <a:gd name="connsiteX626" fmla="*/ 1218532 w 1959598"/>
              <a:gd name="connsiteY626" fmla="*/ 482602 h 2703287"/>
              <a:gd name="connsiteX627" fmla="*/ 1208484 w 1959598"/>
              <a:gd name="connsiteY627" fmla="*/ 502698 h 2703287"/>
              <a:gd name="connsiteX628" fmla="*/ 1208484 w 1959598"/>
              <a:gd name="connsiteY628" fmla="*/ 522795 h 2703287"/>
              <a:gd name="connsiteX629" fmla="*/ 1221044 w 1959598"/>
              <a:gd name="connsiteY629" fmla="*/ 535356 h 2703287"/>
              <a:gd name="connsiteX630" fmla="*/ 1228581 w 1959598"/>
              <a:gd name="connsiteY630" fmla="*/ 542892 h 2703287"/>
              <a:gd name="connsiteX631" fmla="*/ 1246165 w 1959598"/>
              <a:gd name="connsiteY631" fmla="*/ 565501 h 2703287"/>
              <a:gd name="connsiteX632" fmla="*/ 1256214 w 1959598"/>
              <a:gd name="connsiteY632" fmla="*/ 583085 h 2703287"/>
              <a:gd name="connsiteX633" fmla="*/ 1258726 w 1959598"/>
              <a:gd name="connsiteY633" fmla="*/ 590621 h 2703287"/>
              <a:gd name="connsiteX634" fmla="*/ 1263750 w 1959598"/>
              <a:gd name="connsiteY634" fmla="*/ 595646 h 2703287"/>
              <a:gd name="connsiteX635" fmla="*/ 1266262 w 1959598"/>
              <a:gd name="connsiteY635" fmla="*/ 605694 h 2703287"/>
              <a:gd name="connsiteX636" fmla="*/ 1268774 w 1959598"/>
              <a:gd name="connsiteY636" fmla="*/ 613230 h 2703287"/>
              <a:gd name="connsiteX637" fmla="*/ 1276310 w 1959598"/>
              <a:gd name="connsiteY637" fmla="*/ 645887 h 2703287"/>
              <a:gd name="connsiteX638" fmla="*/ 1278822 w 1959598"/>
              <a:gd name="connsiteY638" fmla="*/ 653424 h 2703287"/>
              <a:gd name="connsiteX639" fmla="*/ 1283847 w 1959598"/>
              <a:gd name="connsiteY639" fmla="*/ 663472 h 2703287"/>
              <a:gd name="connsiteX640" fmla="*/ 1283847 w 1959598"/>
              <a:gd name="connsiteY640" fmla="*/ 703665 h 2703287"/>
              <a:gd name="connsiteX641" fmla="*/ 1278822 w 1959598"/>
              <a:gd name="connsiteY641" fmla="*/ 718738 h 2703287"/>
              <a:gd name="connsiteX642" fmla="*/ 1276310 w 1959598"/>
              <a:gd name="connsiteY642" fmla="*/ 728786 h 2703287"/>
              <a:gd name="connsiteX643" fmla="*/ 1278822 w 1959598"/>
              <a:gd name="connsiteY643" fmla="*/ 736323 h 2703287"/>
              <a:gd name="connsiteX644" fmla="*/ 1286359 w 1959598"/>
              <a:gd name="connsiteY644" fmla="*/ 738835 h 2703287"/>
              <a:gd name="connsiteX645" fmla="*/ 1301431 w 1959598"/>
              <a:gd name="connsiteY645" fmla="*/ 751395 h 2703287"/>
              <a:gd name="connsiteX646" fmla="*/ 1311480 w 1959598"/>
              <a:gd name="connsiteY646" fmla="*/ 756419 h 2703287"/>
              <a:gd name="connsiteX647" fmla="*/ 1316504 w 1959598"/>
              <a:gd name="connsiteY647" fmla="*/ 763956 h 2703287"/>
              <a:gd name="connsiteX648" fmla="*/ 1319016 w 1959598"/>
              <a:gd name="connsiteY648" fmla="*/ 771492 h 2703287"/>
              <a:gd name="connsiteX649" fmla="*/ 1324040 w 1959598"/>
              <a:gd name="connsiteY649" fmla="*/ 794101 h 2703287"/>
              <a:gd name="connsiteX650" fmla="*/ 1326552 w 1959598"/>
              <a:gd name="connsiteY650" fmla="*/ 841830 h 2703287"/>
              <a:gd name="connsiteX651" fmla="*/ 1334088 w 1959598"/>
              <a:gd name="connsiteY651" fmla="*/ 846854 h 2703287"/>
              <a:gd name="connsiteX652" fmla="*/ 1339113 w 1959598"/>
              <a:gd name="connsiteY652" fmla="*/ 851879 h 2703287"/>
              <a:gd name="connsiteX653" fmla="*/ 1346649 w 1959598"/>
              <a:gd name="connsiteY653" fmla="*/ 856903 h 2703287"/>
              <a:gd name="connsiteX654" fmla="*/ 1354185 w 1959598"/>
              <a:gd name="connsiteY654" fmla="*/ 866951 h 2703287"/>
              <a:gd name="connsiteX655" fmla="*/ 1361721 w 1959598"/>
              <a:gd name="connsiteY655" fmla="*/ 874487 h 2703287"/>
              <a:gd name="connsiteX656" fmla="*/ 1371770 w 1959598"/>
              <a:gd name="connsiteY656" fmla="*/ 894584 h 2703287"/>
              <a:gd name="connsiteX657" fmla="*/ 1376794 w 1959598"/>
              <a:gd name="connsiteY657" fmla="*/ 902120 h 2703287"/>
              <a:gd name="connsiteX658" fmla="*/ 1379306 w 1959598"/>
              <a:gd name="connsiteY658" fmla="*/ 912169 h 2703287"/>
              <a:gd name="connsiteX659" fmla="*/ 1374282 w 1959598"/>
              <a:gd name="connsiteY659" fmla="*/ 932265 h 2703287"/>
              <a:gd name="connsiteX660" fmla="*/ 1371770 w 1959598"/>
              <a:gd name="connsiteY660" fmla="*/ 949850 h 2703287"/>
              <a:gd name="connsiteX661" fmla="*/ 1369258 w 1959598"/>
              <a:gd name="connsiteY661" fmla="*/ 957386 h 2703287"/>
              <a:gd name="connsiteX662" fmla="*/ 1371770 w 1959598"/>
              <a:gd name="connsiteY662" fmla="*/ 987531 h 2703287"/>
              <a:gd name="connsiteX663" fmla="*/ 1376794 w 1959598"/>
              <a:gd name="connsiteY663" fmla="*/ 992556 h 2703287"/>
              <a:gd name="connsiteX664" fmla="*/ 1384330 w 1959598"/>
              <a:gd name="connsiteY664" fmla="*/ 1007628 h 2703287"/>
              <a:gd name="connsiteX665" fmla="*/ 1386842 w 1959598"/>
              <a:gd name="connsiteY665" fmla="*/ 1015164 h 2703287"/>
              <a:gd name="connsiteX666" fmla="*/ 1381818 w 1959598"/>
              <a:gd name="connsiteY666" fmla="*/ 1032749 h 2703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Lst>
            <a:rect l="l" t="t" r="r" b="b"/>
            <a:pathLst>
              <a:path w="1959598" h="2703287">
                <a:moveTo>
                  <a:pt x="1381818" y="1032749"/>
                </a:moveTo>
                <a:cubicBezTo>
                  <a:pt x="1382655" y="1039867"/>
                  <a:pt x="1388313" y="1049581"/>
                  <a:pt x="1391866" y="1057870"/>
                </a:cubicBezTo>
                <a:cubicBezTo>
                  <a:pt x="1393341" y="1061312"/>
                  <a:pt x="1395416" y="1064476"/>
                  <a:pt x="1396891" y="1067918"/>
                </a:cubicBezTo>
                <a:cubicBezTo>
                  <a:pt x="1403134" y="1082484"/>
                  <a:pt x="1394768" y="1068501"/>
                  <a:pt x="1404427" y="1082991"/>
                </a:cubicBezTo>
                <a:cubicBezTo>
                  <a:pt x="1405264" y="1086340"/>
                  <a:pt x="1405991" y="1089719"/>
                  <a:pt x="1406939" y="1093039"/>
                </a:cubicBezTo>
                <a:cubicBezTo>
                  <a:pt x="1407666" y="1095585"/>
                  <a:pt x="1409048" y="1097958"/>
                  <a:pt x="1409451" y="1100575"/>
                </a:cubicBezTo>
                <a:cubicBezTo>
                  <a:pt x="1411316" y="1112697"/>
                  <a:pt x="1410857" y="1126195"/>
                  <a:pt x="1414475" y="1138257"/>
                </a:cubicBezTo>
                <a:cubicBezTo>
                  <a:pt x="1415771" y="1142576"/>
                  <a:pt x="1417262" y="1146902"/>
                  <a:pt x="1419499" y="1150817"/>
                </a:cubicBezTo>
                <a:cubicBezTo>
                  <a:pt x="1420674" y="1152873"/>
                  <a:pt x="1423044" y="1153991"/>
                  <a:pt x="1424524" y="1155841"/>
                </a:cubicBezTo>
                <a:cubicBezTo>
                  <a:pt x="1426410" y="1158199"/>
                  <a:pt x="1428198" y="1160677"/>
                  <a:pt x="1429548" y="1163378"/>
                </a:cubicBezTo>
                <a:cubicBezTo>
                  <a:pt x="1431967" y="1168217"/>
                  <a:pt x="1432962" y="1176132"/>
                  <a:pt x="1434572" y="1180962"/>
                </a:cubicBezTo>
                <a:cubicBezTo>
                  <a:pt x="1435998" y="1185240"/>
                  <a:pt x="1438170" y="1189245"/>
                  <a:pt x="1439596" y="1193523"/>
                </a:cubicBezTo>
                <a:cubicBezTo>
                  <a:pt x="1440688" y="1196798"/>
                  <a:pt x="1440780" y="1200384"/>
                  <a:pt x="1442108" y="1203571"/>
                </a:cubicBezTo>
                <a:cubicBezTo>
                  <a:pt x="1444989" y="1210485"/>
                  <a:pt x="1452157" y="1223668"/>
                  <a:pt x="1452157" y="1223668"/>
                </a:cubicBezTo>
                <a:cubicBezTo>
                  <a:pt x="1458606" y="1249463"/>
                  <a:pt x="1449840" y="1217488"/>
                  <a:pt x="1459693" y="1243764"/>
                </a:cubicBezTo>
                <a:cubicBezTo>
                  <a:pt x="1462702" y="1251789"/>
                  <a:pt x="1462320" y="1261522"/>
                  <a:pt x="1467229" y="1268885"/>
                </a:cubicBezTo>
                <a:cubicBezTo>
                  <a:pt x="1471395" y="1275133"/>
                  <a:pt x="1474544" y="1279183"/>
                  <a:pt x="1477277" y="1286470"/>
                </a:cubicBezTo>
                <a:cubicBezTo>
                  <a:pt x="1478489" y="1289703"/>
                  <a:pt x="1479040" y="1293148"/>
                  <a:pt x="1479789" y="1296518"/>
                </a:cubicBezTo>
                <a:cubicBezTo>
                  <a:pt x="1480935" y="1301674"/>
                  <a:pt x="1482122" y="1311230"/>
                  <a:pt x="1484814" y="1316615"/>
                </a:cubicBezTo>
                <a:cubicBezTo>
                  <a:pt x="1486164" y="1319315"/>
                  <a:pt x="1488612" y="1321392"/>
                  <a:pt x="1489838" y="1324151"/>
                </a:cubicBezTo>
                <a:cubicBezTo>
                  <a:pt x="1491989" y="1328991"/>
                  <a:pt x="1494862" y="1339224"/>
                  <a:pt x="1494862" y="1339224"/>
                </a:cubicBezTo>
                <a:cubicBezTo>
                  <a:pt x="1495699" y="1345923"/>
                  <a:pt x="1495960" y="1352719"/>
                  <a:pt x="1497374" y="1359320"/>
                </a:cubicBezTo>
                <a:cubicBezTo>
                  <a:pt x="1497375" y="1359324"/>
                  <a:pt x="1507421" y="1389461"/>
                  <a:pt x="1507422" y="1389465"/>
                </a:cubicBezTo>
                <a:lnTo>
                  <a:pt x="1509935" y="1397002"/>
                </a:lnTo>
                <a:cubicBezTo>
                  <a:pt x="1510772" y="1399514"/>
                  <a:pt x="1511263" y="1402170"/>
                  <a:pt x="1512447" y="1404538"/>
                </a:cubicBezTo>
                <a:cubicBezTo>
                  <a:pt x="1514122" y="1407887"/>
                  <a:pt x="1515996" y="1411144"/>
                  <a:pt x="1517471" y="1414586"/>
                </a:cubicBezTo>
                <a:cubicBezTo>
                  <a:pt x="1518514" y="1417020"/>
                  <a:pt x="1518669" y="1419824"/>
                  <a:pt x="1519983" y="1422123"/>
                </a:cubicBezTo>
                <a:cubicBezTo>
                  <a:pt x="1522060" y="1425758"/>
                  <a:pt x="1525007" y="1428822"/>
                  <a:pt x="1527519" y="1432171"/>
                </a:cubicBezTo>
                <a:cubicBezTo>
                  <a:pt x="1528356" y="1434683"/>
                  <a:pt x="1528847" y="1437339"/>
                  <a:pt x="1530031" y="1439707"/>
                </a:cubicBezTo>
                <a:cubicBezTo>
                  <a:pt x="1531381" y="1442407"/>
                  <a:pt x="1533995" y="1444416"/>
                  <a:pt x="1535055" y="1447243"/>
                </a:cubicBezTo>
                <a:cubicBezTo>
                  <a:pt x="1536554" y="1451241"/>
                  <a:pt x="1536641" y="1455636"/>
                  <a:pt x="1537567" y="1459804"/>
                </a:cubicBezTo>
                <a:cubicBezTo>
                  <a:pt x="1538210" y="1462698"/>
                  <a:pt x="1540915" y="1474034"/>
                  <a:pt x="1542592" y="1477388"/>
                </a:cubicBezTo>
                <a:cubicBezTo>
                  <a:pt x="1543942" y="1480089"/>
                  <a:pt x="1545941" y="1482413"/>
                  <a:pt x="1547616" y="1484925"/>
                </a:cubicBezTo>
                <a:cubicBezTo>
                  <a:pt x="1549291" y="1491624"/>
                  <a:pt x="1548810" y="1499276"/>
                  <a:pt x="1552640" y="1505021"/>
                </a:cubicBezTo>
                <a:cubicBezTo>
                  <a:pt x="1557685" y="1512589"/>
                  <a:pt x="1558864" y="1513683"/>
                  <a:pt x="1562688" y="1522606"/>
                </a:cubicBezTo>
                <a:cubicBezTo>
                  <a:pt x="1563731" y="1525040"/>
                  <a:pt x="1564104" y="1527731"/>
                  <a:pt x="1565200" y="1530142"/>
                </a:cubicBezTo>
                <a:cubicBezTo>
                  <a:pt x="1568299" y="1536960"/>
                  <a:pt x="1572881" y="1543134"/>
                  <a:pt x="1575249" y="1550239"/>
                </a:cubicBezTo>
                <a:cubicBezTo>
                  <a:pt x="1581272" y="1568307"/>
                  <a:pt x="1573965" y="1545744"/>
                  <a:pt x="1580273" y="1567824"/>
                </a:cubicBezTo>
                <a:cubicBezTo>
                  <a:pt x="1581000" y="1570370"/>
                  <a:pt x="1582058" y="1572814"/>
                  <a:pt x="1582785" y="1575360"/>
                </a:cubicBezTo>
                <a:cubicBezTo>
                  <a:pt x="1585951" y="1586442"/>
                  <a:pt x="1584196" y="1583311"/>
                  <a:pt x="1587809" y="1592945"/>
                </a:cubicBezTo>
                <a:cubicBezTo>
                  <a:pt x="1597488" y="1618758"/>
                  <a:pt x="1587435" y="1592197"/>
                  <a:pt x="1600370" y="1618065"/>
                </a:cubicBezTo>
                <a:cubicBezTo>
                  <a:pt x="1602387" y="1622098"/>
                  <a:pt x="1603563" y="1626505"/>
                  <a:pt x="1605394" y="1630626"/>
                </a:cubicBezTo>
                <a:cubicBezTo>
                  <a:pt x="1606915" y="1634048"/>
                  <a:pt x="1608897" y="1637252"/>
                  <a:pt x="1610418" y="1640674"/>
                </a:cubicBezTo>
                <a:cubicBezTo>
                  <a:pt x="1612249" y="1644795"/>
                  <a:pt x="1613576" y="1649130"/>
                  <a:pt x="1615442" y="1653235"/>
                </a:cubicBezTo>
                <a:cubicBezTo>
                  <a:pt x="1617766" y="1658349"/>
                  <a:pt x="1620697" y="1663174"/>
                  <a:pt x="1622978" y="1668307"/>
                </a:cubicBezTo>
                <a:cubicBezTo>
                  <a:pt x="1624054" y="1670727"/>
                  <a:pt x="1624448" y="1673409"/>
                  <a:pt x="1625491" y="1675843"/>
                </a:cubicBezTo>
                <a:cubicBezTo>
                  <a:pt x="1632002" y="1691034"/>
                  <a:pt x="1628327" y="1680807"/>
                  <a:pt x="1635539" y="1693428"/>
                </a:cubicBezTo>
                <a:cubicBezTo>
                  <a:pt x="1637397" y="1696679"/>
                  <a:pt x="1638888" y="1700127"/>
                  <a:pt x="1640563" y="1703476"/>
                </a:cubicBezTo>
                <a:cubicBezTo>
                  <a:pt x="1647207" y="1730054"/>
                  <a:pt x="1638187" y="1698761"/>
                  <a:pt x="1648099" y="1721061"/>
                </a:cubicBezTo>
                <a:cubicBezTo>
                  <a:pt x="1650250" y="1725901"/>
                  <a:pt x="1651449" y="1731110"/>
                  <a:pt x="1653124" y="1736134"/>
                </a:cubicBezTo>
                <a:cubicBezTo>
                  <a:pt x="1653961" y="1738646"/>
                  <a:pt x="1654167" y="1741467"/>
                  <a:pt x="1655636" y="1743670"/>
                </a:cubicBezTo>
                <a:lnTo>
                  <a:pt x="1660660" y="1751206"/>
                </a:lnTo>
                <a:cubicBezTo>
                  <a:pt x="1661497" y="1754555"/>
                  <a:pt x="1662180" y="1757947"/>
                  <a:pt x="1663172" y="1761254"/>
                </a:cubicBezTo>
                <a:cubicBezTo>
                  <a:pt x="1664694" y="1766327"/>
                  <a:pt x="1666521" y="1771303"/>
                  <a:pt x="1668196" y="1776327"/>
                </a:cubicBezTo>
                <a:cubicBezTo>
                  <a:pt x="1669033" y="1778839"/>
                  <a:pt x="1670066" y="1781294"/>
                  <a:pt x="1670708" y="1783863"/>
                </a:cubicBezTo>
                <a:lnTo>
                  <a:pt x="1678244" y="1814008"/>
                </a:lnTo>
                <a:cubicBezTo>
                  <a:pt x="1679082" y="1817358"/>
                  <a:pt x="1679665" y="1820781"/>
                  <a:pt x="1680757" y="1824057"/>
                </a:cubicBezTo>
                <a:lnTo>
                  <a:pt x="1685781" y="1839129"/>
                </a:lnTo>
                <a:cubicBezTo>
                  <a:pt x="1686618" y="1841641"/>
                  <a:pt x="1686931" y="1844394"/>
                  <a:pt x="1688293" y="1846665"/>
                </a:cubicBezTo>
                <a:cubicBezTo>
                  <a:pt x="1690805" y="1850852"/>
                  <a:pt x="1693241" y="1855085"/>
                  <a:pt x="1695829" y="1859226"/>
                </a:cubicBezTo>
                <a:cubicBezTo>
                  <a:pt x="1697429" y="1861786"/>
                  <a:pt x="1699503" y="1864062"/>
                  <a:pt x="1700853" y="1866762"/>
                </a:cubicBezTo>
                <a:cubicBezTo>
                  <a:pt x="1713140" y="1891337"/>
                  <a:pt x="1699263" y="1869404"/>
                  <a:pt x="1710902" y="1886859"/>
                </a:cubicBezTo>
                <a:cubicBezTo>
                  <a:pt x="1718175" y="1908678"/>
                  <a:pt x="1706120" y="1874328"/>
                  <a:pt x="1720950" y="1906956"/>
                </a:cubicBezTo>
                <a:cubicBezTo>
                  <a:pt x="1733760" y="1935139"/>
                  <a:pt x="1719142" y="1911780"/>
                  <a:pt x="1730998" y="1929564"/>
                </a:cubicBezTo>
                <a:cubicBezTo>
                  <a:pt x="1736662" y="1946558"/>
                  <a:pt x="1729182" y="1925934"/>
                  <a:pt x="1741047" y="1949661"/>
                </a:cubicBezTo>
                <a:cubicBezTo>
                  <a:pt x="1742231" y="1952029"/>
                  <a:pt x="1742375" y="1954829"/>
                  <a:pt x="1743559" y="1957197"/>
                </a:cubicBezTo>
                <a:cubicBezTo>
                  <a:pt x="1745743" y="1961564"/>
                  <a:pt x="1748583" y="1965571"/>
                  <a:pt x="1751095" y="1969758"/>
                </a:cubicBezTo>
                <a:cubicBezTo>
                  <a:pt x="1751932" y="1973945"/>
                  <a:pt x="1752108" y="1978320"/>
                  <a:pt x="1753607" y="1982318"/>
                </a:cubicBezTo>
                <a:cubicBezTo>
                  <a:pt x="1754667" y="1985145"/>
                  <a:pt x="1757571" y="1987027"/>
                  <a:pt x="1758631" y="1989854"/>
                </a:cubicBezTo>
                <a:cubicBezTo>
                  <a:pt x="1761005" y="1996185"/>
                  <a:pt x="1762925" y="2018495"/>
                  <a:pt x="1763655" y="2022512"/>
                </a:cubicBezTo>
                <a:cubicBezTo>
                  <a:pt x="1764129" y="2025117"/>
                  <a:pt x="1765439" y="2027502"/>
                  <a:pt x="1766167" y="2030048"/>
                </a:cubicBezTo>
                <a:cubicBezTo>
                  <a:pt x="1767116" y="2033368"/>
                  <a:pt x="1767588" y="2036821"/>
                  <a:pt x="1768680" y="2040096"/>
                </a:cubicBezTo>
                <a:cubicBezTo>
                  <a:pt x="1770106" y="2044374"/>
                  <a:pt x="1772121" y="2048435"/>
                  <a:pt x="1773704" y="2052657"/>
                </a:cubicBezTo>
                <a:cubicBezTo>
                  <a:pt x="1774634" y="2055136"/>
                  <a:pt x="1775286" y="2057714"/>
                  <a:pt x="1776216" y="2060193"/>
                </a:cubicBezTo>
                <a:cubicBezTo>
                  <a:pt x="1789254" y="2094961"/>
                  <a:pt x="1774124" y="2056008"/>
                  <a:pt x="1786264" y="2080290"/>
                </a:cubicBezTo>
                <a:cubicBezTo>
                  <a:pt x="1787448" y="2082658"/>
                  <a:pt x="1787680" y="2085415"/>
                  <a:pt x="1788776" y="2087826"/>
                </a:cubicBezTo>
                <a:cubicBezTo>
                  <a:pt x="1791875" y="2094644"/>
                  <a:pt x="1798825" y="2107923"/>
                  <a:pt x="1798825" y="2107923"/>
                </a:cubicBezTo>
                <a:cubicBezTo>
                  <a:pt x="1799662" y="2111272"/>
                  <a:pt x="1799977" y="2114798"/>
                  <a:pt x="1801337" y="2117971"/>
                </a:cubicBezTo>
                <a:cubicBezTo>
                  <a:pt x="1805025" y="2126576"/>
                  <a:pt x="1811626" y="2134010"/>
                  <a:pt x="1813897" y="2143092"/>
                </a:cubicBezTo>
                <a:cubicBezTo>
                  <a:pt x="1814702" y="2146311"/>
                  <a:pt x="1817119" y="2157073"/>
                  <a:pt x="1818921" y="2160676"/>
                </a:cubicBezTo>
                <a:cubicBezTo>
                  <a:pt x="1820271" y="2163377"/>
                  <a:pt x="1822271" y="2165701"/>
                  <a:pt x="1823946" y="2168213"/>
                </a:cubicBezTo>
                <a:cubicBezTo>
                  <a:pt x="1825621" y="2173237"/>
                  <a:pt x="1827448" y="2178213"/>
                  <a:pt x="1828970" y="2183285"/>
                </a:cubicBezTo>
                <a:cubicBezTo>
                  <a:pt x="1829962" y="2186592"/>
                  <a:pt x="1830270" y="2190101"/>
                  <a:pt x="1831482" y="2193334"/>
                </a:cubicBezTo>
                <a:cubicBezTo>
                  <a:pt x="1832797" y="2196840"/>
                  <a:pt x="1835031" y="2199940"/>
                  <a:pt x="1836506" y="2203382"/>
                </a:cubicBezTo>
                <a:cubicBezTo>
                  <a:pt x="1847599" y="2229266"/>
                  <a:pt x="1827372" y="2187624"/>
                  <a:pt x="1844042" y="2220967"/>
                </a:cubicBezTo>
                <a:cubicBezTo>
                  <a:pt x="1850567" y="2250330"/>
                  <a:pt x="1847191" y="2236073"/>
                  <a:pt x="1854091" y="2263672"/>
                </a:cubicBezTo>
                <a:lnTo>
                  <a:pt x="1856603" y="2273720"/>
                </a:lnTo>
                <a:cubicBezTo>
                  <a:pt x="1857440" y="2277070"/>
                  <a:pt x="1857571" y="2280681"/>
                  <a:pt x="1859115" y="2283769"/>
                </a:cubicBezTo>
                <a:lnTo>
                  <a:pt x="1869163" y="2303865"/>
                </a:lnTo>
                <a:cubicBezTo>
                  <a:pt x="1870838" y="2307215"/>
                  <a:pt x="1872202" y="2310738"/>
                  <a:pt x="1874187" y="2313914"/>
                </a:cubicBezTo>
                <a:lnTo>
                  <a:pt x="1886748" y="2334010"/>
                </a:lnTo>
                <a:cubicBezTo>
                  <a:pt x="1887585" y="2336522"/>
                  <a:pt x="1888217" y="2339113"/>
                  <a:pt x="1889260" y="2341547"/>
                </a:cubicBezTo>
                <a:cubicBezTo>
                  <a:pt x="1893084" y="2350470"/>
                  <a:pt x="1894263" y="2351563"/>
                  <a:pt x="1899308" y="2359131"/>
                </a:cubicBezTo>
                <a:cubicBezTo>
                  <a:pt x="1905619" y="2378066"/>
                  <a:pt x="1897108" y="2354735"/>
                  <a:pt x="1906844" y="2374204"/>
                </a:cubicBezTo>
                <a:cubicBezTo>
                  <a:pt x="1908028" y="2376572"/>
                  <a:pt x="1908314" y="2379306"/>
                  <a:pt x="1909357" y="2381740"/>
                </a:cubicBezTo>
                <a:cubicBezTo>
                  <a:pt x="1910832" y="2385182"/>
                  <a:pt x="1912906" y="2388346"/>
                  <a:pt x="1914381" y="2391788"/>
                </a:cubicBezTo>
                <a:cubicBezTo>
                  <a:pt x="1920622" y="2406350"/>
                  <a:pt x="1912262" y="2392378"/>
                  <a:pt x="1921917" y="2406861"/>
                </a:cubicBezTo>
                <a:cubicBezTo>
                  <a:pt x="1922722" y="2410079"/>
                  <a:pt x="1925140" y="2420843"/>
                  <a:pt x="1926941" y="2424446"/>
                </a:cubicBezTo>
                <a:cubicBezTo>
                  <a:pt x="1928291" y="2427146"/>
                  <a:pt x="1930739" y="2429223"/>
                  <a:pt x="1931965" y="2431982"/>
                </a:cubicBezTo>
                <a:cubicBezTo>
                  <a:pt x="1942662" y="2456051"/>
                  <a:pt x="1932211" y="2437825"/>
                  <a:pt x="1939502" y="2462127"/>
                </a:cubicBezTo>
                <a:cubicBezTo>
                  <a:pt x="1940578" y="2465714"/>
                  <a:pt x="1943135" y="2468698"/>
                  <a:pt x="1944526" y="2472175"/>
                </a:cubicBezTo>
                <a:cubicBezTo>
                  <a:pt x="1946493" y="2477092"/>
                  <a:pt x="1946612" y="2482841"/>
                  <a:pt x="1949550" y="2487248"/>
                </a:cubicBezTo>
                <a:cubicBezTo>
                  <a:pt x="1951225" y="2489760"/>
                  <a:pt x="1953348" y="2492025"/>
                  <a:pt x="1954574" y="2494784"/>
                </a:cubicBezTo>
                <a:cubicBezTo>
                  <a:pt x="1956725" y="2499624"/>
                  <a:pt x="1959598" y="2509857"/>
                  <a:pt x="1959598" y="2509857"/>
                </a:cubicBezTo>
                <a:cubicBezTo>
                  <a:pt x="1954574" y="2513206"/>
                  <a:pt x="1950254" y="2517996"/>
                  <a:pt x="1944526" y="2519905"/>
                </a:cubicBezTo>
                <a:cubicBezTo>
                  <a:pt x="1930163" y="2524692"/>
                  <a:pt x="1925125" y="2526800"/>
                  <a:pt x="1909357" y="2529953"/>
                </a:cubicBezTo>
                <a:cubicBezTo>
                  <a:pt x="1905170" y="2530790"/>
                  <a:pt x="1900915" y="2531341"/>
                  <a:pt x="1896796" y="2532465"/>
                </a:cubicBezTo>
                <a:cubicBezTo>
                  <a:pt x="1891687" y="2533859"/>
                  <a:pt x="1886748" y="2535815"/>
                  <a:pt x="1881724" y="2537490"/>
                </a:cubicBezTo>
                <a:lnTo>
                  <a:pt x="1874187" y="2540002"/>
                </a:lnTo>
                <a:cubicBezTo>
                  <a:pt x="1871675" y="2538327"/>
                  <a:pt x="1868251" y="2537538"/>
                  <a:pt x="1866651" y="2534978"/>
                </a:cubicBezTo>
                <a:cubicBezTo>
                  <a:pt x="1863844" y="2530487"/>
                  <a:pt x="1863302" y="2524929"/>
                  <a:pt x="1861627" y="2519905"/>
                </a:cubicBezTo>
                <a:lnTo>
                  <a:pt x="1859115" y="2512369"/>
                </a:lnTo>
                <a:cubicBezTo>
                  <a:pt x="1858278" y="2509857"/>
                  <a:pt x="1857587" y="2507291"/>
                  <a:pt x="1856603" y="2504832"/>
                </a:cubicBezTo>
                <a:cubicBezTo>
                  <a:pt x="1853947" y="2498192"/>
                  <a:pt x="1851036" y="2491630"/>
                  <a:pt x="1849066" y="2484736"/>
                </a:cubicBezTo>
                <a:cubicBezTo>
                  <a:pt x="1846662" y="2476321"/>
                  <a:pt x="1845511" y="2467576"/>
                  <a:pt x="1841530" y="2459615"/>
                </a:cubicBezTo>
                <a:cubicBezTo>
                  <a:pt x="1839855" y="2456266"/>
                  <a:pt x="1838364" y="2452818"/>
                  <a:pt x="1836506" y="2449567"/>
                </a:cubicBezTo>
                <a:cubicBezTo>
                  <a:pt x="1835008" y="2446945"/>
                  <a:pt x="1832832" y="2444731"/>
                  <a:pt x="1831482" y="2442030"/>
                </a:cubicBezTo>
                <a:cubicBezTo>
                  <a:pt x="1819197" y="2417460"/>
                  <a:pt x="1833070" y="2439386"/>
                  <a:pt x="1821433" y="2421934"/>
                </a:cubicBezTo>
                <a:cubicBezTo>
                  <a:pt x="1816205" y="2401021"/>
                  <a:pt x="1822571" y="2421696"/>
                  <a:pt x="1813897" y="2404349"/>
                </a:cubicBezTo>
                <a:cubicBezTo>
                  <a:pt x="1803494" y="2383543"/>
                  <a:pt x="1820763" y="2410882"/>
                  <a:pt x="1806361" y="2389276"/>
                </a:cubicBezTo>
                <a:cubicBezTo>
                  <a:pt x="1805971" y="2387715"/>
                  <a:pt x="1802821" y="2374024"/>
                  <a:pt x="1801337" y="2371692"/>
                </a:cubicBezTo>
                <a:cubicBezTo>
                  <a:pt x="1796841" y="2364627"/>
                  <a:pt x="1790909" y="2358562"/>
                  <a:pt x="1786264" y="2351595"/>
                </a:cubicBezTo>
                <a:cubicBezTo>
                  <a:pt x="1784589" y="2349083"/>
                  <a:pt x="1782590" y="2346759"/>
                  <a:pt x="1781240" y="2344059"/>
                </a:cubicBezTo>
                <a:cubicBezTo>
                  <a:pt x="1780056" y="2341691"/>
                  <a:pt x="1780014" y="2338838"/>
                  <a:pt x="1778728" y="2336523"/>
                </a:cubicBezTo>
                <a:cubicBezTo>
                  <a:pt x="1775796" y="2331244"/>
                  <a:pt x="1768680" y="2321450"/>
                  <a:pt x="1768680" y="2321450"/>
                </a:cubicBezTo>
                <a:cubicBezTo>
                  <a:pt x="1767842" y="2318101"/>
                  <a:pt x="1767116" y="2314722"/>
                  <a:pt x="1766167" y="2311402"/>
                </a:cubicBezTo>
                <a:cubicBezTo>
                  <a:pt x="1765439" y="2308856"/>
                  <a:pt x="1764229" y="2306450"/>
                  <a:pt x="1763655" y="2303865"/>
                </a:cubicBezTo>
                <a:cubicBezTo>
                  <a:pt x="1760619" y="2290201"/>
                  <a:pt x="1763354" y="2289598"/>
                  <a:pt x="1756119" y="2278745"/>
                </a:cubicBezTo>
                <a:cubicBezTo>
                  <a:pt x="1754805" y="2276774"/>
                  <a:pt x="1752770" y="2275395"/>
                  <a:pt x="1751095" y="2273720"/>
                </a:cubicBezTo>
                <a:cubicBezTo>
                  <a:pt x="1745866" y="2252805"/>
                  <a:pt x="1752233" y="2273486"/>
                  <a:pt x="1743559" y="2256136"/>
                </a:cubicBezTo>
                <a:cubicBezTo>
                  <a:pt x="1742375" y="2253767"/>
                  <a:pt x="1742361" y="2250898"/>
                  <a:pt x="1741047" y="2248599"/>
                </a:cubicBezTo>
                <a:cubicBezTo>
                  <a:pt x="1738970" y="2244964"/>
                  <a:pt x="1735944" y="2241958"/>
                  <a:pt x="1733510" y="2238551"/>
                </a:cubicBezTo>
                <a:cubicBezTo>
                  <a:pt x="1731755" y="2236094"/>
                  <a:pt x="1730086" y="2233575"/>
                  <a:pt x="1728486" y="2231015"/>
                </a:cubicBezTo>
                <a:cubicBezTo>
                  <a:pt x="1725898" y="2226874"/>
                  <a:pt x="1723321" y="2222722"/>
                  <a:pt x="1720950" y="2218454"/>
                </a:cubicBezTo>
                <a:cubicBezTo>
                  <a:pt x="1719131" y="2215181"/>
                  <a:pt x="1717853" y="2211617"/>
                  <a:pt x="1715926" y="2208406"/>
                </a:cubicBezTo>
                <a:cubicBezTo>
                  <a:pt x="1712819" y="2203228"/>
                  <a:pt x="1709226" y="2198358"/>
                  <a:pt x="1705877" y="2193334"/>
                </a:cubicBezTo>
                <a:cubicBezTo>
                  <a:pt x="1704202" y="2190822"/>
                  <a:pt x="1702665" y="2188212"/>
                  <a:pt x="1700853" y="2185797"/>
                </a:cubicBezTo>
                <a:cubicBezTo>
                  <a:pt x="1698341" y="2182448"/>
                  <a:pt x="1695426" y="2179365"/>
                  <a:pt x="1693317" y="2175749"/>
                </a:cubicBezTo>
                <a:cubicBezTo>
                  <a:pt x="1687727" y="2166165"/>
                  <a:pt x="1679996" y="2148728"/>
                  <a:pt x="1675732" y="2138068"/>
                </a:cubicBezTo>
                <a:cubicBezTo>
                  <a:pt x="1660462" y="2099892"/>
                  <a:pt x="1670603" y="2115319"/>
                  <a:pt x="1655636" y="2095362"/>
                </a:cubicBezTo>
                <a:cubicBezTo>
                  <a:pt x="1650571" y="2080168"/>
                  <a:pt x="1655503" y="2093321"/>
                  <a:pt x="1643075" y="2070241"/>
                </a:cubicBezTo>
                <a:cubicBezTo>
                  <a:pt x="1640412" y="2065295"/>
                  <a:pt x="1637863" y="2060283"/>
                  <a:pt x="1635539" y="2055169"/>
                </a:cubicBezTo>
                <a:cubicBezTo>
                  <a:pt x="1633673" y="2051064"/>
                  <a:pt x="1632835" y="2046475"/>
                  <a:pt x="1630515" y="2042608"/>
                </a:cubicBezTo>
                <a:cubicBezTo>
                  <a:pt x="1627756" y="2038010"/>
                  <a:pt x="1623816" y="2034235"/>
                  <a:pt x="1620466" y="2030048"/>
                </a:cubicBezTo>
                <a:cubicBezTo>
                  <a:pt x="1618791" y="2025861"/>
                  <a:pt x="1617632" y="2021429"/>
                  <a:pt x="1615442" y="2017487"/>
                </a:cubicBezTo>
                <a:cubicBezTo>
                  <a:pt x="1613409" y="2013827"/>
                  <a:pt x="1610228" y="2010923"/>
                  <a:pt x="1607906" y="2007439"/>
                </a:cubicBezTo>
                <a:cubicBezTo>
                  <a:pt x="1605198" y="2003377"/>
                  <a:pt x="1602741" y="1999147"/>
                  <a:pt x="1600370" y="1994879"/>
                </a:cubicBezTo>
                <a:cubicBezTo>
                  <a:pt x="1593505" y="1982521"/>
                  <a:pt x="1596526" y="1986231"/>
                  <a:pt x="1590321" y="1972270"/>
                </a:cubicBezTo>
                <a:cubicBezTo>
                  <a:pt x="1588800" y="1968848"/>
                  <a:pt x="1586818" y="1965643"/>
                  <a:pt x="1585297" y="1962221"/>
                </a:cubicBezTo>
                <a:cubicBezTo>
                  <a:pt x="1582396" y="1955693"/>
                  <a:pt x="1579372" y="1945798"/>
                  <a:pt x="1575249" y="1939613"/>
                </a:cubicBezTo>
                <a:cubicBezTo>
                  <a:pt x="1573935" y="1937642"/>
                  <a:pt x="1571444" y="1936619"/>
                  <a:pt x="1570225" y="1934588"/>
                </a:cubicBezTo>
                <a:cubicBezTo>
                  <a:pt x="1566372" y="1928166"/>
                  <a:pt x="1564330" y="1920724"/>
                  <a:pt x="1560176" y="1914492"/>
                </a:cubicBezTo>
                <a:cubicBezTo>
                  <a:pt x="1556827" y="1909468"/>
                  <a:pt x="1553235" y="1904597"/>
                  <a:pt x="1550128" y="1899419"/>
                </a:cubicBezTo>
                <a:cubicBezTo>
                  <a:pt x="1548201" y="1896208"/>
                  <a:pt x="1546962" y="1892622"/>
                  <a:pt x="1545104" y="1889371"/>
                </a:cubicBezTo>
                <a:cubicBezTo>
                  <a:pt x="1532729" y="1867715"/>
                  <a:pt x="1549642" y="1903471"/>
                  <a:pt x="1530031" y="1864250"/>
                </a:cubicBezTo>
                <a:cubicBezTo>
                  <a:pt x="1528014" y="1860217"/>
                  <a:pt x="1527370" y="1855530"/>
                  <a:pt x="1525007" y="1851690"/>
                </a:cubicBezTo>
                <a:cubicBezTo>
                  <a:pt x="1520619" y="1844558"/>
                  <a:pt x="1509935" y="1831593"/>
                  <a:pt x="1509935" y="1831593"/>
                </a:cubicBezTo>
                <a:cubicBezTo>
                  <a:pt x="1507135" y="1823196"/>
                  <a:pt x="1507014" y="1823477"/>
                  <a:pt x="1504910" y="1814008"/>
                </a:cubicBezTo>
                <a:cubicBezTo>
                  <a:pt x="1503984" y="1809840"/>
                  <a:pt x="1504132" y="1805350"/>
                  <a:pt x="1502398" y="1801448"/>
                </a:cubicBezTo>
                <a:cubicBezTo>
                  <a:pt x="1500698" y="1797622"/>
                  <a:pt x="1497374" y="1794749"/>
                  <a:pt x="1494862" y="1791399"/>
                </a:cubicBezTo>
                <a:cubicBezTo>
                  <a:pt x="1490396" y="1778000"/>
                  <a:pt x="1488068" y="1768649"/>
                  <a:pt x="1479789" y="1756230"/>
                </a:cubicBezTo>
                <a:cubicBezTo>
                  <a:pt x="1469264" y="1740443"/>
                  <a:pt x="1480362" y="1757764"/>
                  <a:pt x="1469741" y="1738646"/>
                </a:cubicBezTo>
                <a:cubicBezTo>
                  <a:pt x="1467370" y="1734378"/>
                  <a:pt x="1464389" y="1730452"/>
                  <a:pt x="1462205" y="1726085"/>
                </a:cubicBezTo>
                <a:cubicBezTo>
                  <a:pt x="1460188" y="1722052"/>
                  <a:pt x="1459340" y="1717484"/>
                  <a:pt x="1457181" y="1713525"/>
                </a:cubicBezTo>
                <a:cubicBezTo>
                  <a:pt x="1454289" y="1708224"/>
                  <a:pt x="1450482" y="1703476"/>
                  <a:pt x="1447132" y="1698452"/>
                </a:cubicBezTo>
                <a:cubicBezTo>
                  <a:pt x="1445457" y="1695940"/>
                  <a:pt x="1443919" y="1693331"/>
                  <a:pt x="1442108" y="1690916"/>
                </a:cubicBezTo>
                <a:cubicBezTo>
                  <a:pt x="1439596" y="1687567"/>
                  <a:pt x="1436681" y="1684484"/>
                  <a:pt x="1434572" y="1680868"/>
                </a:cubicBezTo>
                <a:cubicBezTo>
                  <a:pt x="1419023" y="1654211"/>
                  <a:pt x="1431225" y="1667471"/>
                  <a:pt x="1419499" y="1655747"/>
                </a:cubicBezTo>
                <a:cubicBezTo>
                  <a:pt x="1411649" y="1624345"/>
                  <a:pt x="1421680" y="1663379"/>
                  <a:pt x="1414475" y="1638162"/>
                </a:cubicBezTo>
                <a:cubicBezTo>
                  <a:pt x="1410725" y="1625036"/>
                  <a:pt x="1413434" y="1629626"/>
                  <a:pt x="1406939" y="1615553"/>
                </a:cubicBezTo>
                <a:cubicBezTo>
                  <a:pt x="1384650" y="1567259"/>
                  <a:pt x="1407181" y="1615120"/>
                  <a:pt x="1389354" y="1585408"/>
                </a:cubicBezTo>
                <a:cubicBezTo>
                  <a:pt x="1386464" y="1580591"/>
                  <a:pt x="1384708" y="1575153"/>
                  <a:pt x="1381818" y="1570336"/>
                </a:cubicBezTo>
                <a:cubicBezTo>
                  <a:pt x="1379664" y="1566746"/>
                  <a:pt x="1376501" y="1563838"/>
                  <a:pt x="1374282" y="1560287"/>
                </a:cubicBezTo>
                <a:cubicBezTo>
                  <a:pt x="1372297" y="1557111"/>
                  <a:pt x="1371185" y="1553450"/>
                  <a:pt x="1369258" y="1550239"/>
                </a:cubicBezTo>
                <a:cubicBezTo>
                  <a:pt x="1366151" y="1545061"/>
                  <a:pt x="1362558" y="1540191"/>
                  <a:pt x="1359209" y="1535167"/>
                </a:cubicBezTo>
                <a:cubicBezTo>
                  <a:pt x="1355859" y="1530143"/>
                  <a:pt x="1353431" y="1524364"/>
                  <a:pt x="1349161" y="1520094"/>
                </a:cubicBezTo>
                <a:cubicBezTo>
                  <a:pt x="1346649" y="1517582"/>
                  <a:pt x="1343596" y="1515514"/>
                  <a:pt x="1341625" y="1512558"/>
                </a:cubicBezTo>
                <a:cubicBezTo>
                  <a:pt x="1333353" y="1500150"/>
                  <a:pt x="1327575" y="1489017"/>
                  <a:pt x="1324040" y="1474876"/>
                </a:cubicBezTo>
                <a:cubicBezTo>
                  <a:pt x="1322365" y="1468177"/>
                  <a:pt x="1321199" y="1461331"/>
                  <a:pt x="1319016" y="1454780"/>
                </a:cubicBezTo>
                <a:cubicBezTo>
                  <a:pt x="1318179" y="1452268"/>
                  <a:pt x="1317688" y="1449612"/>
                  <a:pt x="1316504" y="1447243"/>
                </a:cubicBezTo>
                <a:cubicBezTo>
                  <a:pt x="1315154" y="1444543"/>
                  <a:pt x="1313155" y="1442219"/>
                  <a:pt x="1311480" y="1439707"/>
                </a:cubicBezTo>
                <a:cubicBezTo>
                  <a:pt x="1310642" y="1442219"/>
                  <a:pt x="1308704" y="1444608"/>
                  <a:pt x="1308967" y="1447243"/>
                </a:cubicBezTo>
                <a:cubicBezTo>
                  <a:pt x="1309574" y="1453309"/>
                  <a:pt x="1312421" y="1458938"/>
                  <a:pt x="1313992" y="1464828"/>
                </a:cubicBezTo>
                <a:cubicBezTo>
                  <a:pt x="1315771" y="1471500"/>
                  <a:pt x="1317662" y="1478154"/>
                  <a:pt x="1319016" y="1484925"/>
                </a:cubicBezTo>
                <a:cubicBezTo>
                  <a:pt x="1321014" y="1494914"/>
                  <a:pt x="1321941" y="1505102"/>
                  <a:pt x="1324040" y="1515070"/>
                </a:cubicBezTo>
                <a:cubicBezTo>
                  <a:pt x="1327606" y="1532009"/>
                  <a:pt x="1330942" y="1535777"/>
                  <a:pt x="1336600" y="1552751"/>
                </a:cubicBezTo>
                <a:cubicBezTo>
                  <a:pt x="1337692" y="1556026"/>
                  <a:pt x="1337901" y="1559566"/>
                  <a:pt x="1339113" y="1562799"/>
                </a:cubicBezTo>
                <a:cubicBezTo>
                  <a:pt x="1340428" y="1566305"/>
                  <a:pt x="1342857" y="1569328"/>
                  <a:pt x="1344137" y="1572848"/>
                </a:cubicBezTo>
                <a:cubicBezTo>
                  <a:pt x="1353502" y="1598604"/>
                  <a:pt x="1344040" y="1582750"/>
                  <a:pt x="1354185" y="1597969"/>
                </a:cubicBezTo>
                <a:cubicBezTo>
                  <a:pt x="1355022" y="1601318"/>
                  <a:pt x="1355705" y="1604710"/>
                  <a:pt x="1356697" y="1608017"/>
                </a:cubicBezTo>
                <a:cubicBezTo>
                  <a:pt x="1358219" y="1613090"/>
                  <a:pt x="1360437" y="1617952"/>
                  <a:pt x="1361721" y="1623090"/>
                </a:cubicBezTo>
                <a:cubicBezTo>
                  <a:pt x="1362956" y="1628031"/>
                  <a:pt x="1363166" y="1633182"/>
                  <a:pt x="1364233" y="1638162"/>
                </a:cubicBezTo>
                <a:cubicBezTo>
                  <a:pt x="1365680" y="1644914"/>
                  <a:pt x="1367441" y="1651597"/>
                  <a:pt x="1369258" y="1658259"/>
                </a:cubicBezTo>
                <a:cubicBezTo>
                  <a:pt x="1369955" y="1660814"/>
                  <a:pt x="1371128" y="1663226"/>
                  <a:pt x="1371770" y="1665795"/>
                </a:cubicBezTo>
                <a:cubicBezTo>
                  <a:pt x="1376036" y="1682858"/>
                  <a:pt x="1372312" y="1676356"/>
                  <a:pt x="1379306" y="1695940"/>
                </a:cubicBezTo>
                <a:cubicBezTo>
                  <a:pt x="1381451" y="1701946"/>
                  <a:pt x="1384330" y="1707663"/>
                  <a:pt x="1386842" y="1713525"/>
                </a:cubicBezTo>
                <a:cubicBezTo>
                  <a:pt x="1393365" y="1746139"/>
                  <a:pt x="1384466" y="1705610"/>
                  <a:pt x="1394378" y="1738646"/>
                </a:cubicBezTo>
                <a:cubicBezTo>
                  <a:pt x="1395605" y="1742736"/>
                  <a:pt x="1395855" y="1747064"/>
                  <a:pt x="1396891" y="1751206"/>
                </a:cubicBezTo>
                <a:cubicBezTo>
                  <a:pt x="1397533" y="1753775"/>
                  <a:pt x="1398808" y="1756162"/>
                  <a:pt x="1399403" y="1758742"/>
                </a:cubicBezTo>
                <a:cubicBezTo>
                  <a:pt x="1401323" y="1767063"/>
                  <a:pt x="1402081" y="1775652"/>
                  <a:pt x="1404427" y="1783863"/>
                </a:cubicBezTo>
                <a:cubicBezTo>
                  <a:pt x="1406102" y="1789725"/>
                  <a:pt x="1408310" y="1795459"/>
                  <a:pt x="1409451" y="1801448"/>
                </a:cubicBezTo>
                <a:cubicBezTo>
                  <a:pt x="1411667" y="1813081"/>
                  <a:pt x="1410077" y="1825622"/>
                  <a:pt x="1414475" y="1836617"/>
                </a:cubicBezTo>
                <a:cubicBezTo>
                  <a:pt x="1416150" y="1840804"/>
                  <a:pt x="1418203" y="1844859"/>
                  <a:pt x="1419499" y="1849178"/>
                </a:cubicBezTo>
                <a:cubicBezTo>
                  <a:pt x="1425424" y="1868929"/>
                  <a:pt x="1417647" y="1855194"/>
                  <a:pt x="1427036" y="1869274"/>
                </a:cubicBezTo>
                <a:cubicBezTo>
                  <a:pt x="1427873" y="1873461"/>
                  <a:pt x="1428198" y="1877784"/>
                  <a:pt x="1429548" y="1881835"/>
                </a:cubicBezTo>
                <a:cubicBezTo>
                  <a:pt x="1430732" y="1885388"/>
                  <a:pt x="1433292" y="1888364"/>
                  <a:pt x="1434572" y="1891883"/>
                </a:cubicBezTo>
                <a:cubicBezTo>
                  <a:pt x="1436655" y="1897612"/>
                  <a:pt x="1438118" y="1903554"/>
                  <a:pt x="1439596" y="1909468"/>
                </a:cubicBezTo>
                <a:cubicBezTo>
                  <a:pt x="1440631" y="1913610"/>
                  <a:pt x="1441182" y="1917860"/>
                  <a:pt x="1442108" y="1922028"/>
                </a:cubicBezTo>
                <a:cubicBezTo>
                  <a:pt x="1442857" y="1925398"/>
                  <a:pt x="1443871" y="1928706"/>
                  <a:pt x="1444620" y="1932076"/>
                </a:cubicBezTo>
                <a:cubicBezTo>
                  <a:pt x="1445546" y="1936244"/>
                  <a:pt x="1446172" y="1940476"/>
                  <a:pt x="1447132" y="1944637"/>
                </a:cubicBezTo>
                <a:cubicBezTo>
                  <a:pt x="1448685" y="1951365"/>
                  <a:pt x="1449973" y="1958183"/>
                  <a:pt x="1452157" y="1964734"/>
                </a:cubicBezTo>
                <a:cubicBezTo>
                  <a:pt x="1452994" y="1967246"/>
                  <a:pt x="1453972" y="1969715"/>
                  <a:pt x="1454669" y="1972270"/>
                </a:cubicBezTo>
                <a:cubicBezTo>
                  <a:pt x="1456486" y="1978932"/>
                  <a:pt x="1456605" y="1986191"/>
                  <a:pt x="1459693" y="1992367"/>
                </a:cubicBezTo>
                <a:cubicBezTo>
                  <a:pt x="1461368" y="1995716"/>
                  <a:pt x="1463326" y="1998938"/>
                  <a:pt x="1464717" y="2002415"/>
                </a:cubicBezTo>
                <a:cubicBezTo>
                  <a:pt x="1475856" y="2030263"/>
                  <a:pt x="1463781" y="2005334"/>
                  <a:pt x="1474765" y="2030048"/>
                </a:cubicBezTo>
                <a:cubicBezTo>
                  <a:pt x="1476286" y="2033470"/>
                  <a:pt x="1478268" y="2036674"/>
                  <a:pt x="1479789" y="2040096"/>
                </a:cubicBezTo>
                <a:cubicBezTo>
                  <a:pt x="1481621" y="2044217"/>
                  <a:pt x="1483230" y="2048435"/>
                  <a:pt x="1484814" y="2052657"/>
                </a:cubicBezTo>
                <a:cubicBezTo>
                  <a:pt x="1485744" y="2055136"/>
                  <a:pt x="1486283" y="2057759"/>
                  <a:pt x="1487326" y="2060193"/>
                </a:cubicBezTo>
                <a:cubicBezTo>
                  <a:pt x="1488801" y="2063635"/>
                  <a:pt x="1490875" y="2066799"/>
                  <a:pt x="1492350" y="2070241"/>
                </a:cubicBezTo>
                <a:cubicBezTo>
                  <a:pt x="1493393" y="2072675"/>
                  <a:pt x="1494101" y="2075241"/>
                  <a:pt x="1494862" y="2077778"/>
                </a:cubicBezTo>
                <a:cubicBezTo>
                  <a:pt x="1496614" y="2083617"/>
                  <a:pt x="1498093" y="2089536"/>
                  <a:pt x="1499886" y="2095362"/>
                </a:cubicBezTo>
                <a:cubicBezTo>
                  <a:pt x="1501443" y="2100424"/>
                  <a:pt x="1502282" y="2105837"/>
                  <a:pt x="1504910" y="2110435"/>
                </a:cubicBezTo>
                <a:cubicBezTo>
                  <a:pt x="1508260" y="2116296"/>
                  <a:pt x="1511940" y="2121981"/>
                  <a:pt x="1514959" y="2128019"/>
                </a:cubicBezTo>
                <a:cubicBezTo>
                  <a:pt x="1516143" y="2130388"/>
                  <a:pt x="1516361" y="2133152"/>
                  <a:pt x="1517471" y="2135556"/>
                </a:cubicBezTo>
                <a:cubicBezTo>
                  <a:pt x="1521394" y="2144056"/>
                  <a:pt x="1527071" y="2151795"/>
                  <a:pt x="1530031" y="2160676"/>
                </a:cubicBezTo>
                <a:cubicBezTo>
                  <a:pt x="1536056" y="2178754"/>
                  <a:pt x="1528744" y="2156172"/>
                  <a:pt x="1535055" y="2178261"/>
                </a:cubicBezTo>
                <a:cubicBezTo>
                  <a:pt x="1535782" y="2180807"/>
                  <a:pt x="1536839" y="2183251"/>
                  <a:pt x="1537567" y="2185797"/>
                </a:cubicBezTo>
                <a:cubicBezTo>
                  <a:pt x="1543877" y="2207877"/>
                  <a:pt x="1536569" y="2185314"/>
                  <a:pt x="1542592" y="2203382"/>
                </a:cubicBezTo>
                <a:cubicBezTo>
                  <a:pt x="1543429" y="2209244"/>
                  <a:pt x="1543943" y="2215161"/>
                  <a:pt x="1545104" y="2220967"/>
                </a:cubicBezTo>
                <a:cubicBezTo>
                  <a:pt x="1546458" y="2227738"/>
                  <a:pt x="1548453" y="2234364"/>
                  <a:pt x="1550128" y="2241063"/>
                </a:cubicBezTo>
                <a:cubicBezTo>
                  <a:pt x="1550965" y="2244413"/>
                  <a:pt x="1551548" y="2247836"/>
                  <a:pt x="1552640" y="2251112"/>
                </a:cubicBezTo>
                <a:cubicBezTo>
                  <a:pt x="1553477" y="2253624"/>
                  <a:pt x="1554425" y="2256102"/>
                  <a:pt x="1555152" y="2258648"/>
                </a:cubicBezTo>
                <a:cubicBezTo>
                  <a:pt x="1556100" y="2261968"/>
                  <a:pt x="1556716" y="2265376"/>
                  <a:pt x="1557664" y="2268696"/>
                </a:cubicBezTo>
                <a:cubicBezTo>
                  <a:pt x="1558391" y="2271242"/>
                  <a:pt x="1559449" y="2273686"/>
                  <a:pt x="1560176" y="2276232"/>
                </a:cubicBezTo>
                <a:cubicBezTo>
                  <a:pt x="1561124" y="2279552"/>
                  <a:pt x="1561696" y="2282974"/>
                  <a:pt x="1562688" y="2286281"/>
                </a:cubicBezTo>
                <a:cubicBezTo>
                  <a:pt x="1564971" y="2293890"/>
                  <a:pt x="1567713" y="2301354"/>
                  <a:pt x="1570225" y="2308890"/>
                </a:cubicBezTo>
                <a:cubicBezTo>
                  <a:pt x="1571062" y="2311402"/>
                  <a:pt x="1572095" y="2313857"/>
                  <a:pt x="1572737" y="2316426"/>
                </a:cubicBezTo>
                <a:lnTo>
                  <a:pt x="1575249" y="2326474"/>
                </a:lnTo>
                <a:cubicBezTo>
                  <a:pt x="1574412" y="2354944"/>
                  <a:pt x="1574867" y="2383482"/>
                  <a:pt x="1572737" y="2411885"/>
                </a:cubicBezTo>
                <a:cubicBezTo>
                  <a:pt x="1572341" y="2417166"/>
                  <a:pt x="1570651" y="2422552"/>
                  <a:pt x="1567713" y="2426958"/>
                </a:cubicBezTo>
                <a:cubicBezTo>
                  <a:pt x="1564179" y="2432258"/>
                  <a:pt x="1560750" y="2438468"/>
                  <a:pt x="1555152" y="2442030"/>
                </a:cubicBezTo>
                <a:cubicBezTo>
                  <a:pt x="1548833" y="2446051"/>
                  <a:pt x="1535055" y="2452079"/>
                  <a:pt x="1535055" y="2452079"/>
                </a:cubicBezTo>
                <a:cubicBezTo>
                  <a:pt x="1518308" y="2450404"/>
                  <a:pt x="1496715" y="2458955"/>
                  <a:pt x="1484814" y="2447054"/>
                </a:cubicBezTo>
                <a:cubicBezTo>
                  <a:pt x="1480627" y="2442867"/>
                  <a:pt x="1474901" y="2439790"/>
                  <a:pt x="1472253" y="2434494"/>
                </a:cubicBezTo>
                <a:cubicBezTo>
                  <a:pt x="1466170" y="2422327"/>
                  <a:pt x="1469877" y="2427094"/>
                  <a:pt x="1462205" y="2419421"/>
                </a:cubicBezTo>
                <a:cubicBezTo>
                  <a:pt x="1460530" y="2414397"/>
                  <a:pt x="1457838" y="2409604"/>
                  <a:pt x="1457181" y="2404349"/>
                </a:cubicBezTo>
                <a:cubicBezTo>
                  <a:pt x="1456344" y="2397650"/>
                  <a:pt x="1455877" y="2390894"/>
                  <a:pt x="1454669" y="2384252"/>
                </a:cubicBezTo>
                <a:cubicBezTo>
                  <a:pt x="1453701" y="2378928"/>
                  <a:pt x="1451978" y="2374600"/>
                  <a:pt x="1447132" y="2371692"/>
                </a:cubicBezTo>
                <a:cubicBezTo>
                  <a:pt x="1444861" y="2370330"/>
                  <a:pt x="1442108" y="2370017"/>
                  <a:pt x="1439596" y="2369180"/>
                </a:cubicBezTo>
                <a:cubicBezTo>
                  <a:pt x="1433734" y="2370017"/>
                  <a:pt x="1427781" y="2370361"/>
                  <a:pt x="1422011" y="2371692"/>
                </a:cubicBezTo>
                <a:cubicBezTo>
                  <a:pt x="1416851" y="2372883"/>
                  <a:pt x="1406939" y="2376716"/>
                  <a:pt x="1406939" y="2376716"/>
                </a:cubicBezTo>
                <a:cubicBezTo>
                  <a:pt x="1381587" y="2375382"/>
                  <a:pt x="1367692" y="2376953"/>
                  <a:pt x="1346649" y="2371692"/>
                </a:cubicBezTo>
                <a:cubicBezTo>
                  <a:pt x="1344080" y="2371050"/>
                  <a:pt x="1341481" y="2370364"/>
                  <a:pt x="1339113" y="2369180"/>
                </a:cubicBezTo>
                <a:cubicBezTo>
                  <a:pt x="1325399" y="2362323"/>
                  <a:pt x="1337925" y="2365430"/>
                  <a:pt x="1324040" y="2361643"/>
                </a:cubicBezTo>
                <a:cubicBezTo>
                  <a:pt x="1317378" y="2359826"/>
                  <a:pt x="1303943" y="2356619"/>
                  <a:pt x="1303943" y="2356619"/>
                </a:cubicBezTo>
                <a:cubicBezTo>
                  <a:pt x="1300594" y="2354107"/>
                  <a:pt x="1297445" y="2351302"/>
                  <a:pt x="1293895" y="2349083"/>
                </a:cubicBezTo>
                <a:cubicBezTo>
                  <a:pt x="1286799" y="2344648"/>
                  <a:pt x="1283637" y="2343989"/>
                  <a:pt x="1276310" y="2341547"/>
                </a:cubicBezTo>
                <a:cubicBezTo>
                  <a:pt x="1273798" y="2339035"/>
                  <a:pt x="1271730" y="2335981"/>
                  <a:pt x="1268774" y="2334010"/>
                </a:cubicBezTo>
                <a:cubicBezTo>
                  <a:pt x="1266612" y="2332568"/>
                  <a:pt x="1252529" y="2329321"/>
                  <a:pt x="1251189" y="2328986"/>
                </a:cubicBezTo>
                <a:cubicBezTo>
                  <a:pt x="1247840" y="2326474"/>
                  <a:pt x="1244292" y="2324207"/>
                  <a:pt x="1241141" y="2321450"/>
                </a:cubicBezTo>
                <a:cubicBezTo>
                  <a:pt x="1221649" y="2304394"/>
                  <a:pt x="1239693" y="2317135"/>
                  <a:pt x="1223557" y="2306378"/>
                </a:cubicBezTo>
                <a:cubicBezTo>
                  <a:pt x="1203407" y="2308617"/>
                  <a:pt x="1183336" y="2311047"/>
                  <a:pt x="1163266" y="2313914"/>
                </a:cubicBezTo>
                <a:cubicBezTo>
                  <a:pt x="1144007" y="2313077"/>
                  <a:pt x="1124766" y="2311402"/>
                  <a:pt x="1105488" y="2311402"/>
                </a:cubicBezTo>
                <a:cubicBezTo>
                  <a:pt x="1102036" y="2311402"/>
                  <a:pt x="1098810" y="2313165"/>
                  <a:pt x="1095440" y="2313914"/>
                </a:cubicBezTo>
                <a:cubicBezTo>
                  <a:pt x="1091272" y="2314840"/>
                  <a:pt x="1087067" y="2315589"/>
                  <a:pt x="1082880" y="2316426"/>
                </a:cubicBezTo>
                <a:cubicBezTo>
                  <a:pt x="1081205" y="2318938"/>
                  <a:pt x="1079353" y="2321341"/>
                  <a:pt x="1077855" y="2323962"/>
                </a:cubicBezTo>
                <a:cubicBezTo>
                  <a:pt x="1073162" y="2332175"/>
                  <a:pt x="1071395" y="2337601"/>
                  <a:pt x="1067807" y="2346571"/>
                </a:cubicBezTo>
                <a:cubicBezTo>
                  <a:pt x="1063660" y="2371452"/>
                  <a:pt x="1062702" y="2375332"/>
                  <a:pt x="1060271" y="2409373"/>
                </a:cubicBezTo>
                <a:cubicBezTo>
                  <a:pt x="1059015" y="2426953"/>
                  <a:pt x="1058989" y="2442774"/>
                  <a:pt x="1055247" y="2459615"/>
                </a:cubicBezTo>
                <a:cubicBezTo>
                  <a:pt x="1054673" y="2462200"/>
                  <a:pt x="1053572" y="2464639"/>
                  <a:pt x="1052735" y="2467151"/>
                </a:cubicBezTo>
                <a:cubicBezTo>
                  <a:pt x="1049532" y="2489565"/>
                  <a:pt x="1047870" y="2492338"/>
                  <a:pt x="1052735" y="2519905"/>
                </a:cubicBezTo>
                <a:cubicBezTo>
                  <a:pt x="1053260" y="2522878"/>
                  <a:pt x="1056084" y="2524929"/>
                  <a:pt x="1057759" y="2527441"/>
                </a:cubicBezTo>
                <a:cubicBezTo>
                  <a:pt x="1058596" y="2529953"/>
                  <a:pt x="1058617" y="2532910"/>
                  <a:pt x="1060271" y="2534978"/>
                </a:cubicBezTo>
                <a:cubicBezTo>
                  <a:pt x="1062157" y="2537336"/>
                  <a:pt x="1065488" y="2538069"/>
                  <a:pt x="1067807" y="2540002"/>
                </a:cubicBezTo>
                <a:cubicBezTo>
                  <a:pt x="1070536" y="2542276"/>
                  <a:pt x="1072539" y="2545357"/>
                  <a:pt x="1075343" y="2547538"/>
                </a:cubicBezTo>
                <a:cubicBezTo>
                  <a:pt x="1080109" y="2551245"/>
                  <a:pt x="1090416" y="2557586"/>
                  <a:pt x="1090416" y="2557586"/>
                </a:cubicBezTo>
                <a:cubicBezTo>
                  <a:pt x="1116823" y="2550984"/>
                  <a:pt x="1086804" y="2560883"/>
                  <a:pt x="1105488" y="2547538"/>
                </a:cubicBezTo>
                <a:cubicBezTo>
                  <a:pt x="1108115" y="2545661"/>
                  <a:pt x="1121047" y="2541515"/>
                  <a:pt x="1125585" y="2540002"/>
                </a:cubicBezTo>
                <a:cubicBezTo>
                  <a:pt x="1122088" y="2567980"/>
                  <a:pt x="1125208" y="2553694"/>
                  <a:pt x="1115537" y="2582707"/>
                </a:cubicBezTo>
                <a:cubicBezTo>
                  <a:pt x="1113229" y="2589633"/>
                  <a:pt x="1112198" y="2595371"/>
                  <a:pt x="1105488" y="2600292"/>
                </a:cubicBezTo>
                <a:cubicBezTo>
                  <a:pt x="1103130" y="2602021"/>
                  <a:pt x="1073346" y="2617361"/>
                  <a:pt x="1065295" y="2625413"/>
                </a:cubicBezTo>
                <a:cubicBezTo>
                  <a:pt x="1062335" y="2628374"/>
                  <a:pt x="1059792" y="2631801"/>
                  <a:pt x="1057759" y="2635461"/>
                </a:cubicBezTo>
                <a:cubicBezTo>
                  <a:pt x="1051260" y="2647159"/>
                  <a:pt x="1054450" y="2645694"/>
                  <a:pt x="1050222" y="2655558"/>
                </a:cubicBezTo>
                <a:cubicBezTo>
                  <a:pt x="1048747" y="2659000"/>
                  <a:pt x="1047183" y="2662431"/>
                  <a:pt x="1045198" y="2665606"/>
                </a:cubicBezTo>
                <a:cubicBezTo>
                  <a:pt x="1042757" y="2669511"/>
                  <a:pt x="1036935" y="2677241"/>
                  <a:pt x="1032638" y="2680679"/>
                </a:cubicBezTo>
                <a:cubicBezTo>
                  <a:pt x="1030281" y="2682565"/>
                  <a:pt x="1027723" y="2684205"/>
                  <a:pt x="1025102" y="2685703"/>
                </a:cubicBezTo>
                <a:cubicBezTo>
                  <a:pt x="1021850" y="2687561"/>
                  <a:pt x="1018305" y="2688869"/>
                  <a:pt x="1015053" y="2690727"/>
                </a:cubicBezTo>
                <a:cubicBezTo>
                  <a:pt x="1012432" y="2692225"/>
                  <a:pt x="1010292" y="2694562"/>
                  <a:pt x="1007517" y="2695751"/>
                </a:cubicBezTo>
                <a:cubicBezTo>
                  <a:pt x="1004344" y="2697111"/>
                  <a:pt x="1000789" y="2697315"/>
                  <a:pt x="997469" y="2698263"/>
                </a:cubicBezTo>
                <a:cubicBezTo>
                  <a:pt x="979447" y="2703412"/>
                  <a:pt x="1002904" y="2698181"/>
                  <a:pt x="977372" y="2703287"/>
                </a:cubicBezTo>
                <a:cubicBezTo>
                  <a:pt x="954912" y="2699544"/>
                  <a:pt x="966855" y="2703053"/>
                  <a:pt x="942203" y="2690727"/>
                </a:cubicBezTo>
                <a:lnTo>
                  <a:pt x="942203" y="2690727"/>
                </a:lnTo>
                <a:cubicBezTo>
                  <a:pt x="926257" y="2687538"/>
                  <a:pt x="933784" y="2689251"/>
                  <a:pt x="919594" y="2685703"/>
                </a:cubicBezTo>
                <a:cubicBezTo>
                  <a:pt x="917082" y="2684028"/>
                  <a:pt x="914679" y="2682177"/>
                  <a:pt x="912058" y="2680679"/>
                </a:cubicBezTo>
                <a:cubicBezTo>
                  <a:pt x="901804" y="2674819"/>
                  <a:pt x="901838" y="2677587"/>
                  <a:pt x="894473" y="2668118"/>
                </a:cubicBezTo>
                <a:cubicBezTo>
                  <a:pt x="890766" y="2663352"/>
                  <a:pt x="884425" y="2653046"/>
                  <a:pt x="884425" y="2653046"/>
                </a:cubicBezTo>
                <a:cubicBezTo>
                  <a:pt x="883588" y="2648859"/>
                  <a:pt x="885247" y="2643152"/>
                  <a:pt x="881913" y="2640485"/>
                </a:cubicBezTo>
                <a:cubicBezTo>
                  <a:pt x="879217" y="2638328"/>
                  <a:pt x="875171" y="2642005"/>
                  <a:pt x="871864" y="2642997"/>
                </a:cubicBezTo>
                <a:cubicBezTo>
                  <a:pt x="866792" y="2644519"/>
                  <a:pt x="861816" y="2646346"/>
                  <a:pt x="856792" y="2648021"/>
                </a:cubicBezTo>
                <a:lnTo>
                  <a:pt x="849255" y="2650534"/>
                </a:lnTo>
                <a:cubicBezTo>
                  <a:pt x="843222" y="2649025"/>
                  <a:pt x="836007" y="2648417"/>
                  <a:pt x="831671" y="2642997"/>
                </a:cubicBezTo>
                <a:cubicBezTo>
                  <a:pt x="830017" y="2640929"/>
                  <a:pt x="829886" y="2638007"/>
                  <a:pt x="829159" y="2635461"/>
                </a:cubicBezTo>
                <a:cubicBezTo>
                  <a:pt x="822848" y="2613372"/>
                  <a:pt x="830160" y="2635954"/>
                  <a:pt x="824135" y="2617876"/>
                </a:cubicBezTo>
                <a:cubicBezTo>
                  <a:pt x="823297" y="2605316"/>
                  <a:pt x="822875" y="2592721"/>
                  <a:pt x="821622" y="2580195"/>
                </a:cubicBezTo>
                <a:cubicBezTo>
                  <a:pt x="821197" y="2575947"/>
                  <a:pt x="819776" y="2571852"/>
                  <a:pt x="819110" y="2567635"/>
                </a:cubicBezTo>
                <a:cubicBezTo>
                  <a:pt x="816340" y="2550089"/>
                  <a:pt x="814086" y="2532466"/>
                  <a:pt x="811574" y="2514881"/>
                </a:cubicBezTo>
                <a:cubicBezTo>
                  <a:pt x="810737" y="2509019"/>
                  <a:pt x="809651" y="2503188"/>
                  <a:pt x="809062" y="2497296"/>
                </a:cubicBezTo>
                <a:cubicBezTo>
                  <a:pt x="808225" y="2488922"/>
                  <a:pt x="808101" y="2480446"/>
                  <a:pt x="806550" y="2472175"/>
                </a:cubicBezTo>
                <a:cubicBezTo>
                  <a:pt x="805574" y="2466970"/>
                  <a:pt x="803048" y="2462175"/>
                  <a:pt x="801526" y="2457103"/>
                </a:cubicBezTo>
                <a:cubicBezTo>
                  <a:pt x="800534" y="2453796"/>
                  <a:pt x="799763" y="2450425"/>
                  <a:pt x="799014" y="2447054"/>
                </a:cubicBezTo>
                <a:cubicBezTo>
                  <a:pt x="798088" y="2442886"/>
                  <a:pt x="797151" y="2438714"/>
                  <a:pt x="796502" y="2434494"/>
                </a:cubicBezTo>
                <a:cubicBezTo>
                  <a:pt x="795475" y="2427821"/>
                  <a:pt x="795313" y="2421017"/>
                  <a:pt x="793989" y="2414397"/>
                </a:cubicBezTo>
                <a:cubicBezTo>
                  <a:pt x="789899" y="2393947"/>
                  <a:pt x="788683" y="2390943"/>
                  <a:pt x="783941" y="2376716"/>
                </a:cubicBezTo>
                <a:cubicBezTo>
                  <a:pt x="783104" y="2368342"/>
                  <a:pt x="782619" y="2359926"/>
                  <a:pt x="781429" y="2351595"/>
                </a:cubicBezTo>
                <a:cubicBezTo>
                  <a:pt x="780480" y="2344952"/>
                  <a:pt x="775640" y="2331717"/>
                  <a:pt x="773893" y="2326474"/>
                </a:cubicBezTo>
                <a:cubicBezTo>
                  <a:pt x="772218" y="2313076"/>
                  <a:pt x="773716" y="2298883"/>
                  <a:pt x="768869" y="2286281"/>
                </a:cubicBezTo>
                <a:cubicBezTo>
                  <a:pt x="764682" y="2275395"/>
                  <a:pt x="760535" y="2264494"/>
                  <a:pt x="756308" y="2253624"/>
                </a:cubicBezTo>
                <a:cubicBezTo>
                  <a:pt x="754674" y="2249421"/>
                  <a:pt x="752378" y="2245438"/>
                  <a:pt x="751284" y="2241063"/>
                </a:cubicBezTo>
                <a:cubicBezTo>
                  <a:pt x="748421" y="2229613"/>
                  <a:pt x="747729" y="2226367"/>
                  <a:pt x="743748" y="2213430"/>
                </a:cubicBezTo>
                <a:cubicBezTo>
                  <a:pt x="738617" y="2196752"/>
                  <a:pt x="742182" y="2201815"/>
                  <a:pt x="733699" y="2193334"/>
                </a:cubicBezTo>
                <a:cubicBezTo>
                  <a:pt x="732862" y="2190822"/>
                  <a:pt x="732371" y="2188166"/>
                  <a:pt x="731187" y="2185797"/>
                </a:cubicBezTo>
                <a:cubicBezTo>
                  <a:pt x="729837" y="2183097"/>
                  <a:pt x="727352" y="2181036"/>
                  <a:pt x="726163" y="2178261"/>
                </a:cubicBezTo>
                <a:cubicBezTo>
                  <a:pt x="724803" y="2175088"/>
                  <a:pt x="724863" y="2171446"/>
                  <a:pt x="723651" y="2168213"/>
                </a:cubicBezTo>
                <a:cubicBezTo>
                  <a:pt x="722336" y="2164706"/>
                  <a:pt x="720148" y="2161586"/>
                  <a:pt x="718627" y="2158164"/>
                </a:cubicBezTo>
                <a:cubicBezTo>
                  <a:pt x="716796" y="2154043"/>
                  <a:pt x="715029" y="2149882"/>
                  <a:pt x="713603" y="2145604"/>
                </a:cubicBezTo>
                <a:cubicBezTo>
                  <a:pt x="712511" y="2142329"/>
                  <a:pt x="712083" y="2138863"/>
                  <a:pt x="711091" y="2135556"/>
                </a:cubicBezTo>
                <a:cubicBezTo>
                  <a:pt x="709569" y="2130483"/>
                  <a:pt x="706066" y="2120483"/>
                  <a:pt x="706066" y="2120483"/>
                </a:cubicBezTo>
                <a:cubicBezTo>
                  <a:pt x="705229" y="2114621"/>
                  <a:pt x="704715" y="2108704"/>
                  <a:pt x="703554" y="2102898"/>
                </a:cubicBezTo>
                <a:cubicBezTo>
                  <a:pt x="703035" y="2100302"/>
                  <a:pt x="701684" y="2097931"/>
                  <a:pt x="701042" y="2095362"/>
                </a:cubicBezTo>
                <a:cubicBezTo>
                  <a:pt x="698683" y="2085928"/>
                  <a:pt x="699463" y="2083303"/>
                  <a:pt x="696018" y="2075265"/>
                </a:cubicBezTo>
                <a:cubicBezTo>
                  <a:pt x="694543" y="2071823"/>
                  <a:pt x="692852" y="2068468"/>
                  <a:pt x="690994" y="2065217"/>
                </a:cubicBezTo>
                <a:cubicBezTo>
                  <a:pt x="689496" y="2062596"/>
                  <a:pt x="687196" y="2060440"/>
                  <a:pt x="685970" y="2057681"/>
                </a:cubicBezTo>
                <a:cubicBezTo>
                  <a:pt x="683819" y="2052841"/>
                  <a:pt x="682621" y="2047632"/>
                  <a:pt x="680946" y="2042608"/>
                </a:cubicBezTo>
                <a:cubicBezTo>
                  <a:pt x="679292" y="2037645"/>
                  <a:pt x="677834" y="2031076"/>
                  <a:pt x="673409" y="2027536"/>
                </a:cubicBezTo>
                <a:cubicBezTo>
                  <a:pt x="671341" y="2025882"/>
                  <a:pt x="668385" y="2025861"/>
                  <a:pt x="665873" y="2025024"/>
                </a:cubicBezTo>
                <a:cubicBezTo>
                  <a:pt x="665036" y="2027536"/>
                  <a:pt x="662926" y="2029948"/>
                  <a:pt x="663361" y="2032560"/>
                </a:cubicBezTo>
                <a:cubicBezTo>
                  <a:pt x="666607" y="2052038"/>
                  <a:pt x="672187" y="2028690"/>
                  <a:pt x="665873" y="2047632"/>
                </a:cubicBezTo>
                <a:cubicBezTo>
                  <a:pt x="665036" y="2040933"/>
                  <a:pt x="664253" y="2034228"/>
                  <a:pt x="663361" y="2027536"/>
                </a:cubicBezTo>
                <a:cubicBezTo>
                  <a:pt x="662578" y="2021667"/>
                  <a:pt x="661438" y="2015843"/>
                  <a:pt x="660849" y="2009951"/>
                </a:cubicBezTo>
                <a:cubicBezTo>
                  <a:pt x="655769" y="1959153"/>
                  <a:pt x="661147" y="1994158"/>
                  <a:pt x="655825" y="1962221"/>
                </a:cubicBezTo>
                <a:cubicBezTo>
                  <a:pt x="654988" y="1949661"/>
                  <a:pt x="654631" y="1937059"/>
                  <a:pt x="653313" y="1924540"/>
                </a:cubicBezTo>
                <a:cubicBezTo>
                  <a:pt x="652952" y="1921106"/>
                  <a:pt x="651368" y="1917898"/>
                  <a:pt x="650800" y="1914492"/>
                </a:cubicBezTo>
                <a:cubicBezTo>
                  <a:pt x="649690" y="1907833"/>
                  <a:pt x="649496" y="1901037"/>
                  <a:pt x="648288" y="1894395"/>
                </a:cubicBezTo>
                <a:cubicBezTo>
                  <a:pt x="647814" y="1891790"/>
                  <a:pt x="646458" y="1889417"/>
                  <a:pt x="645776" y="1886859"/>
                </a:cubicBezTo>
                <a:cubicBezTo>
                  <a:pt x="634872" y="1845967"/>
                  <a:pt x="642212" y="1868631"/>
                  <a:pt x="635728" y="1849178"/>
                </a:cubicBezTo>
                <a:cubicBezTo>
                  <a:pt x="634891" y="1844154"/>
                  <a:pt x="634127" y="1839116"/>
                  <a:pt x="633216" y="1834105"/>
                </a:cubicBezTo>
                <a:cubicBezTo>
                  <a:pt x="632452" y="1829904"/>
                  <a:pt x="631406" y="1825756"/>
                  <a:pt x="630704" y="1821545"/>
                </a:cubicBezTo>
                <a:cubicBezTo>
                  <a:pt x="629731" y="1815704"/>
                  <a:pt x="628926" y="1809835"/>
                  <a:pt x="628192" y="1803960"/>
                </a:cubicBezTo>
                <a:cubicBezTo>
                  <a:pt x="627252" y="1796436"/>
                  <a:pt x="626927" y="1788831"/>
                  <a:pt x="625680" y="1781351"/>
                </a:cubicBezTo>
                <a:cubicBezTo>
                  <a:pt x="625245" y="1778739"/>
                  <a:pt x="623895" y="1776361"/>
                  <a:pt x="623167" y="1773815"/>
                </a:cubicBezTo>
                <a:cubicBezTo>
                  <a:pt x="622218" y="1770495"/>
                  <a:pt x="621273" y="1767164"/>
                  <a:pt x="620655" y="1763767"/>
                </a:cubicBezTo>
                <a:cubicBezTo>
                  <a:pt x="616628" y="1741620"/>
                  <a:pt x="618786" y="1742853"/>
                  <a:pt x="615631" y="1716037"/>
                </a:cubicBezTo>
                <a:cubicBezTo>
                  <a:pt x="615168" y="1712103"/>
                  <a:pt x="611950" y="1697906"/>
                  <a:pt x="610607" y="1693428"/>
                </a:cubicBezTo>
                <a:cubicBezTo>
                  <a:pt x="609085" y="1688356"/>
                  <a:pt x="607038" y="1683448"/>
                  <a:pt x="605583" y="1678356"/>
                </a:cubicBezTo>
                <a:cubicBezTo>
                  <a:pt x="599320" y="1656435"/>
                  <a:pt x="602823" y="1666431"/>
                  <a:pt x="595535" y="1648210"/>
                </a:cubicBezTo>
                <a:cubicBezTo>
                  <a:pt x="594697" y="1642349"/>
                  <a:pt x="594763" y="1636285"/>
                  <a:pt x="593022" y="1630626"/>
                </a:cubicBezTo>
                <a:cubicBezTo>
                  <a:pt x="591370" y="1625257"/>
                  <a:pt x="587646" y="1620738"/>
                  <a:pt x="585486" y="1615553"/>
                </a:cubicBezTo>
                <a:cubicBezTo>
                  <a:pt x="583449" y="1610665"/>
                  <a:pt x="581917" y="1605573"/>
                  <a:pt x="580462" y="1600481"/>
                </a:cubicBezTo>
                <a:cubicBezTo>
                  <a:pt x="578565" y="1593842"/>
                  <a:pt x="577335" y="1587023"/>
                  <a:pt x="575438" y="1580384"/>
                </a:cubicBezTo>
                <a:cubicBezTo>
                  <a:pt x="573983" y="1575292"/>
                  <a:pt x="570414" y="1565312"/>
                  <a:pt x="570414" y="1565312"/>
                </a:cubicBezTo>
                <a:cubicBezTo>
                  <a:pt x="569577" y="1560288"/>
                  <a:pt x="569400" y="1555107"/>
                  <a:pt x="567902" y="1550239"/>
                </a:cubicBezTo>
                <a:cubicBezTo>
                  <a:pt x="566026" y="1544144"/>
                  <a:pt x="562734" y="1538575"/>
                  <a:pt x="560365" y="1532654"/>
                </a:cubicBezTo>
                <a:cubicBezTo>
                  <a:pt x="559382" y="1530196"/>
                  <a:pt x="558896" y="1527552"/>
                  <a:pt x="557853" y="1525118"/>
                </a:cubicBezTo>
                <a:cubicBezTo>
                  <a:pt x="554029" y="1516194"/>
                  <a:pt x="552851" y="1515102"/>
                  <a:pt x="547805" y="1507534"/>
                </a:cubicBezTo>
                <a:cubicBezTo>
                  <a:pt x="546968" y="1505022"/>
                  <a:pt x="546477" y="1502366"/>
                  <a:pt x="545293" y="1499997"/>
                </a:cubicBezTo>
                <a:cubicBezTo>
                  <a:pt x="532675" y="1474760"/>
                  <a:pt x="548462" y="1513253"/>
                  <a:pt x="535244" y="1482413"/>
                </a:cubicBezTo>
                <a:cubicBezTo>
                  <a:pt x="531800" y="1474378"/>
                  <a:pt x="532577" y="1471746"/>
                  <a:pt x="530220" y="1462316"/>
                </a:cubicBezTo>
                <a:cubicBezTo>
                  <a:pt x="528457" y="1455263"/>
                  <a:pt x="524987" y="1449130"/>
                  <a:pt x="522684" y="1442219"/>
                </a:cubicBezTo>
                <a:cubicBezTo>
                  <a:pt x="521592" y="1438944"/>
                  <a:pt x="521384" y="1435404"/>
                  <a:pt x="520172" y="1432171"/>
                </a:cubicBezTo>
                <a:cubicBezTo>
                  <a:pt x="518857" y="1428665"/>
                  <a:pt x="516623" y="1425565"/>
                  <a:pt x="515148" y="1422123"/>
                </a:cubicBezTo>
                <a:cubicBezTo>
                  <a:pt x="514105" y="1419689"/>
                  <a:pt x="513732" y="1416997"/>
                  <a:pt x="512636" y="1414586"/>
                </a:cubicBezTo>
                <a:cubicBezTo>
                  <a:pt x="498595" y="1383696"/>
                  <a:pt x="505948" y="1404574"/>
                  <a:pt x="500075" y="1386953"/>
                </a:cubicBezTo>
                <a:cubicBezTo>
                  <a:pt x="496726" y="1387790"/>
                  <a:pt x="492625" y="1387192"/>
                  <a:pt x="490027" y="1389465"/>
                </a:cubicBezTo>
                <a:cubicBezTo>
                  <a:pt x="485483" y="1393441"/>
                  <a:pt x="479978" y="1404538"/>
                  <a:pt x="479978" y="1404538"/>
                </a:cubicBezTo>
                <a:cubicBezTo>
                  <a:pt x="475434" y="1422716"/>
                  <a:pt x="475122" y="1424911"/>
                  <a:pt x="469930" y="1442219"/>
                </a:cubicBezTo>
                <a:cubicBezTo>
                  <a:pt x="467077" y="1451728"/>
                  <a:pt x="466554" y="1451223"/>
                  <a:pt x="462394" y="1462316"/>
                </a:cubicBezTo>
                <a:cubicBezTo>
                  <a:pt x="461464" y="1464795"/>
                  <a:pt x="460957" y="1467432"/>
                  <a:pt x="459882" y="1469852"/>
                </a:cubicBezTo>
                <a:cubicBezTo>
                  <a:pt x="457601" y="1474985"/>
                  <a:pt x="454671" y="1479811"/>
                  <a:pt x="452346" y="1484925"/>
                </a:cubicBezTo>
                <a:cubicBezTo>
                  <a:pt x="447971" y="1494549"/>
                  <a:pt x="445673" y="1502431"/>
                  <a:pt x="442297" y="1512558"/>
                </a:cubicBezTo>
                <a:cubicBezTo>
                  <a:pt x="436899" y="1550348"/>
                  <a:pt x="441018" y="1536493"/>
                  <a:pt x="434761" y="1555263"/>
                </a:cubicBezTo>
                <a:cubicBezTo>
                  <a:pt x="433924" y="1561962"/>
                  <a:pt x="433250" y="1568684"/>
                  <a:pt x="432249" y="1575360"/>
                </a:cubicBezTo>
                <a:cubicBezTo>
                  <a:pt x="427473" y="1607205"/>
                  <a:pt x="434281" y="1598451"/>
                  <a:pt x="422200" y="1610529"/>
                </a:cubicBezTo>
                <a:cubicBezTo>
                  <a:pt x="416309" y="1628202"/>
                  <a:pt x="423976" y="1606385"/>
                  <a:pt x="414664" y="1628114"/>
                </a:cubicBezTo>
                <a:cubicBezTo>
                  <a:pt x="413621" y="1630548"/>
                  <a:pt x="413420" y="1633325"/>
                  <a:pt x="412152" y="1635650"/>
                </a:cubicBezTo>
                <a:cubicBezTo>
                  <a:pt x="408369" y="1642585"/>
                  <a:pt x="399592" y="1655747"/>
                  <a:pt x="399592" y="1655747"/>
                </a:cubicBezTo>
                <a:cubicBezTo>
                  <a:pt x="398755" y="1659934"/>
                  <a:pt x="398579" y="1664309"/>
                  <a:pt x="397080" y="1668307"/>
                </a:cubicBezTo>
                <a:cubicBezTo>
                  <a:pt x="396020" y="1671134"/>
                  <a:pt x="393115" y="1673016"/>
                  <a:pt x="392055" y="1675843"/>
                </a:cubicBezTo>
                <a:cubicBezTo>
                  <a:pt x="390556" y="1679841"/>
                  <a:pt x="391129" y="1684439"/>
                  <a:pt x="389543" y="1688404"/>
                </a:cubicBezTo>
                <a:cubicBezTo>
                  <a:pt x="387730" y="1692937"/>
                  <a:pt x="384190" y="1696597"/>
                  <a:pt x="382007" y="1700964"/>
                </a:cubicBezTo>
                <a:cubicBezTo>
                  <a:pt x="380823" y="1703333"/>
                  <a:pt x="380425" y="1706021"/>
                  <a:pt x="379495" y="1708501"/>
                </a:cubicBezTo>
                <a:cubicBezTo>
                  <a:pt x="377912" y="1712723"/>
                  <a:pt x="376337" y="1716956"/>
                  <a:pt x="374471" y="1721061"/>
                </a:cubicBezTo>
                <a:cubicBezTo>
                  <a:pt x="372147" y="1726175"/>
                  <a:pt x="369260" y="1731020"/>
                  <a:pt x="366935" y="1736134"/>
                </a:cubicBezTo>
                <a:cubicBezTo>
                  <a:pt x="359525" y="1752434"/>
                  <a:pt x="363847" y="1743910"/>
                  <a:pt x="359398" y="1758742"/>
                </a:cubicBezTo>
                <a:cubicBezTo>
                  <a:pt x="357876" y="1763815"/>
                  <a:pt x="354374" y="1773815"/>
                  <a:pt x="354374" y="1773815"/>
                </a:cubicBezTo>
                <a:cubicBezTo>
                  <a:pt x="352814" y="1790977"/>
                  <a:pt x="353058" y="1799175"/>
                  <a:pt x="349350" y="1814008"/>
                </a:cubicBezTo>
                <a:cubicBezTo>
                  <a:pt x="348708" y="1816577"/>
                  <a:pt x="347565" y="1818999"/>
                  <a:pt x="346838" y="1821545"/>
                </a:cubicBezTo>
                <a:cubicBezTo>
                  <a:pt x="345890" y="1824865"/>
                  <a:pt x="345318" y="1828286"/>
                  <a:pt x="344326" y="1831593"/>
                </a:cubicBezTo>
                <a:cubicBezTo>
                  <a:pt x="342804" y="1836665"/>
                  <a:pt x="340587" y="1841527"/>
                  <a:pt x="339302" y="1846665"/>
                </a:cubicBezTo>
                <a:cubicBezTo>
                  <a:pt x="338066" y="1851607"/>
                  <a:pt x="337700" y="1856727"/>
                  <a:pt x="336789" y="1861738"/>
                </a:cubicBezTo>
                <a:cubicBezTo>
                  <a:pt x="336025" y="1865939"/>
                  <a:pt x="335312" y="1870156"/>
                  <a:pt x="334277" y="1874298"/>
                </a:cubicBezTo>
                <a:cubicBezTo>
                  <a:pt x="333635" y="1876867"/>
                  <a:pt x="332360" y="1879255"/>
                  <a:pt x="331765" y="1881835"/>
                </a:cubicBezTo>
                <a:cubicBezTo>
                  <a:pt x="329845" y="1890156"/>
                  <a:pt x="330560" y="1899318"/>
                  <a:pt x="326741" y="1906956"/>
                </a:cubicBezTo>
                <a:cubicBezTo>
                  <a:pt x="325066" y="1910305"/>
                  <a:pt x="323238" y="1913582"/>
                  <a:pt x="321717" y="1917004"/>
                </a:cubicBezTo>
                <a:cubicBezTo>
                  <a:pt x="319886" y="1921125"/>
                  <a:pt x="318852" y="1925605"/>
                  <a:pt x="316693" y="1929564"/>
                </a:cubicBezTo>
                <a:cubicBezTo>
                  <a:pt x="313801" y="1934865"/>
                  <a:pt x="308887" y="1939030"/>
                  <a:pt x="306644" y="1944637"/>
                </a:cubicBezTo>
                <a:cubicBezTo>
                  <a:pt x="304969" y="1948824"/>
                  <a:pt x="303527" y="1953111"/>
                  <a:pt x="301620" y="1957197"/>
                </a:cubicBezTo>
                <a:cubicBezTo>
                  <a:pt x="297661" y="1965681"/>
                  <a:pt x="292537" y="1973626"/>
                  <a:pt x="289060" y="1982318"/>
                </a:cubicBezTo>
                <a:cubicBezTo>
                  <a:pt x="287385" y="1986505"/>
                  <a:pt x="286273" y="1990964"/>
                  <a:pt x="284036" y="1994879"/>
                </a:cubicBezTo>
                <a:cubicBezTo>
                  <a:pt x="273595" y="2013150"/>
                  <a:pt x="284507" y="1983768"/>
                  <a:pt x="273987" y="2007439"/>
                </a:cubicBezTo>
                <a:cubicBezTo>
                  <a:pt x="271836" y="2012279"/>
                  <a:pt x="270638" y="2017488"/>
                  <a:pt x="268963" y="2022512"/>
                </a:cubicBezTo>
                <a:lnTo>
                  <a:pt x="266451" y="2030048"/>
                </a:lnTo>
                <a:cubicBezTo>
                  <a:pt x="265614" y="2032560"/>
                  <a:pt x="264458" y="2034988"/>
                  <a:pt x="263939" y="2037584"/>
                </a:cubicBezTo>
                <a:cubicBezTo>
                  <a:pt x="263102" y="2041771"/>
                  <a:pt x="262463" y="2046003"/>
                  <a:pt x="261427" y="2050145"/>
                </a:cubicBezTo>
                <a:cubicBezTo>
                  <a:pt x="258186" y="2063109"/>
                  <a:pt x="255518" y="2070384"/>
                  <a:pt x="251378" y="2082802"/>
                </a:cubicBezTo>
                <a:cubicBezTo>
                  <a:pt x="250541" y="2085314"/>
                  <a:pt x="250050" y="2087970"/>
                  <a:pt x="248866" y="2090338"/>
                </a:cubicBezTo>
                <a:lnTo>
                  <a:pt x="243842" y="2100386"/>
                </a:lnTo>
                <a:cubicBezTo>
                  <a:pt x="238735" y="2125922"/>
                  <a:pt x="243967" y="2102460"/>
                  <a:pt x="238818" y="2120483"/>
                </a:cubicBezTo>
                <a:cubicBezTo>
                  <a:pt x="235652" y="2131565"/>
                  <a:pt x="237407" y="2128434"/>
                  <a:pt x="233794" y="2138068"/>
                </a:cubicBezTo>
                <a:cubicBezTo>
                  <a:pt x="232211" y="2142290"/>
                  <a:pt x="230353" y="2146406"/>
                  <a:pt x="228770" y="2150628"/>
                </a:cubicBezTo>
                <a:cubicBezTo>
                  <a:pt x="227840" y="2153107"/>
                  <a:pt x="227354" y="2155753"/>
                  <a:pt x="226258" y="2158164"/>
                </a:cubicBezTo>
                <a:cubicBezTo>
                  <a:pt x="223159" y="2164982"/>
                  <a:pt x="218839" y="2171248"/>
                  <a:pt x="216209" y="2178261"/>
                </a:cubicBezTo>
                <a:cubicBezTo>
                  <a:pt x="213697" y="2184960"/>
                  <a:pt x="211079" y="2191620"/>
                  <a:pt x="208673" y="2198358"/>
                </a:cubicBezTo>
                <a:cubicBezTo>
                  <a:pt x="208666" y="2198377"/>
                  <a:pt x="198631" y="2228485"/>
                  <a:pt x="198625" y="2228503"/>
                </a:cubicBezTo>
                <a:cubicBezTo>
                  <a:pt x="192923" y="2245608"/>
                  <a:pt x="200100" y="2224569"/>
                  <a:pt x="191088" y="2248599"/>
                </a:cubicBezTo>
                <a:cubicBezTo>
                  <a:pt x="190158" y="2251079"/>
                  <a:pt x="189760" y="2253767"/>
                  <a:pt x="188576" y="2256136"/>
                </a:cubicBezTo>
                <a:cubicBezTo>
                  <a:pt x="186393" y="2260503"/>
                  <a:pt x="183223" y="2264329"/>
                  <a:pt x="181040" y="2268696"/>
                </a:cubicBezTo>
                <a:cubicBezTo>
                  <a:pt x="179238" y="2272301"/>
                  <a:pt x="176821" y="2283061"/>
                  <a:pt x="176016" y="2286281"/>
                </a:cubicBezTo>
                <a:cubicBezTo>
                  <a:pt x="175179" y="2293817"/>
                  <a:pt x="174751" y="2301410"/>
                  <a:pt x="173504" y="2308890"/>
                </a:cubicBezTo>
                <a:cubicBezTo>
                  <a:pt x="173069" y="2311502"/>
                  <a:pt x="171634" y="2313857"/>
                  <a:pt x="170992" y="2316426"/>
                </a:cubicBezTo>
                <a:cubicBezTo>
                  <a:pt x="165809" y="2337159"/>
                  <a:pt x="171128" y="2320972"/>
                  <a:pt x="165967" y="2339035"/>
                </a:cubicBezTo>
                <a:cubicBezTo>
                  <a:pt x="162435" y="2351395"/>
                  <a:pt x="163747" y="2343182"/>
                  <a:pt x="158431" y="2359131"/>
                </a:cubicBezTo>
                <a:cubicBezTo>
                  <a:pt x="157339" y="2362407"/>
                  <a:pt x="157011" y="2365904"/>
                  <a:pt x="155919" y="2369180"/>
                </a:cubicBezTo>
                <a:cubicBezTo>
                  <a:pt x="154493" y="2373458"/>
                  <a:pt x="152221" y="2377430"/>
                  <a:pt x="150895" y="2381740"/>
                </a:cubicBezTo>
                <a:cubicBezTo>
                  <a:pt x="148864" y="2388340"/>
                  <a:pt x="148591" y="2395490"/>
                  <a:pt x="145871" y="2401837"/>
                </a:cubicBezTo>
                <a:cubicBezTo>
                  <a:pt x="143359" y="2407698"/>
                  <a:pt x="140703" y="2413500"/>
                  <a:pt x="138335" y="2419421"/>
                </a:cubicBezTo>
                <a:cubicBezTo>
                  <a:pt x="137351" y="2421880"/>
                  <a:pt x="137006" y="2424589"/>
                  <a:pt x="135822" y="2426958"/>
                </a:cubicBezTo>
                <a:cubicBezTo>
                  <a:pt x="134472" y="2429658"/>
                  <a:pt x="132148" y="2431794"/>
                  <a:pt x="130798" y="2434494"/>
                </a:cubicBezTo>
                <a:cubicBezTo>
                  <a:pt x="129273" y="2437543"/>
                  <a:pt x="124567" y="2449806"/>
                  <a:pt x="123262" y="2454591"/>
                </a:cubicBezTo>
                <a:cubicBezTo>
                  <a:pt x="121445" y="2461253"/>
                  <a:pt x="122068" y="2468942"/>
                  <a:pt x="118238" y="2474687"/>
                </a:cubicBezTo>
                <a:lnTo>
                  <a:pt x="113214" y="2482224"/>
                </a:lnTo>
                <a:cubicBezTo>
                  <a:pt x="108928" y="2499369"/>
                  <a:pt x="113186" y="2485427"/>
                  <a:pt x="105677" y="2502320"/>
                </a:cubicBezTo>
                <a:cubicBezTo>
                  <a:pt x="103845" y="2506441"/>
                  <a:pt x="102670" y="2510848"/>
                  <a:pt x="100653" y="2514881"/>
                </a:cubicBezTo>
                <a:cubicBezTo>
                  <a:pt x="99303" y="2517581"/>
                  <a:pt x="96855" y="2519658"/>
                  <a:pt x="95629" y="2522417"/>
                </a:cubicBezTo>
                <a:cubicBezTo>
                  <a:pt x="93478" y="2527257"/>
                  <a:pt x="92572" y="2532573"/>
                  <a:pt x="90605" y="2537490"/>
                </a:cubicBezTo>
                <a:cubicBezTo>
                  <a:pt x="88930" y="2541677"/>
                  <a:pt x="86907" y="2545740"/>
                  <a:pt x="85581" y="2550050"/>
                </a:cubicBezTo>
                <a:cubicBezTo>
                  <a:pt x="85186" y="2551334"/>
                  <a:pt x="80720" y="2571796"/>
                  <a:pt x="78044" y="2577683"/>
                </a:cubicBezTo>
                <a:cubicBezTo>
                  <a:pt x="74945" y="2584501"/>
                  <a:pt x="72151" y="2591548"/>
                  <a:pt x="67996" y="2597780"/>
                </a:cubicBezTo>
                <a:cubicBezTo>
                  <a:pt x="66321" y="2600292"/>
                  <a:pt x="64322" y="2602616"/>
                  <a:pt x="62972" y="2605316"/>
                </a:cubicBezTo>
                <a:cubicBezTo>
                  <a:pt x="61788" y="2607684"/>
                  <a:pt x="61644" y="2610484"/>
                  <a:pt x="60460" y="2612852"/>
                </a:cubicBezTo>
                <a:cubicBezTo>
                  <a:pt x="57291" y="2619190"/>
                  <a:pt x="55084" y="2620740"/>
                  <a:pt x="50411" y="2625413"/>
                </a:cubicBezTo>
                <a:cubicBezTo>
                  <a:pt x="46329" y="2624830"/>
                  <a:pt x="28704" y="2622928"/>
                  <a:pt x="22778" y="2620388"/>
                </a:cubicBezTo>
                <a:cubicBezTo>
                  <a:pt x="16657" y="2617765"/>
                  <a:pt x="12233" y="2612355"/>
                  <a:pt x="7706" y="2607828"/>
                </a:cubicBezTo>
                <a:cubicBezTo>
                  <a:pt x="6869" y="2605316"/>
                  <a:pt x="6378" y="2602660"/>
                  <a:pt x="5194" y="2600292"/>
                </a:cubicBezTo>
                <a:cubicBezTo>
                  <a:pt x="3844" y="2597592"/>
                  <a:pt x="296" y="2595772"/>
                  <a:pt x="170" y="2592756"/>
                </a:cubicBezTo>
                <a:cubicBezTo>
                  <a:pt x="-563" y="2575167"/>
                  <a:pt x="1220" y="2557546"/>
                  <a:pt x="2682" y="2540002"/>
                </a:cubicBezTo>
                <a:cubicBezTo>
                  <a:pt x="2902" y="2537363"/>
                  <a:pt x="4552" y="2535034"/>
                  <a:pt x="5194" y="2532465"/>
                </a:cubicBezTo>
                <a:cubicBezTo>
                  <a:pt x="13240" y="2500281"/>
                  <a:pt x="1587" y="2537714"/>
                  <a:pt x="12730" y="2509857"/>
                </a:cubicBezTo>
                <a:cubicBezTo>
                  <a:pt x="14697" y="2504940"/>
                  <a:pt x="16470" y="2499922"/>
                  <a:pt x="17754" y="2494784"/>
                </a:cubicBezTo>
                <a:cubicBezTo>
                  <a:pt x="19028" y="2489689"/>
                  <a:pt x="20617" y="2482241"/>
                  <a:pt x="22778" y="2477199"/>
                </a:cubicBezTo>
                <a:cubicBezTo>
                  <a:pt x="24253" y="2473757"/>
                  <a:pt x="26412" y="2470628"/>
                  <a:pt x="27803" y="2467151"/>
                </a:cubicBezTo>
                <a:cubicBezTo>
                  <a:pt x="37476" y="2442970"/>
                  <a:pt x="28328" y="2460552"/>
                  <a:pt x="37851" y="2431982"/>
                </a:cubicBezTo>
                <a:cubicBezTo>
                  <a:pt x="38688" y="2429470"/>
                  <a:pt x="39636" y="2426992"/>
                  <a:pt x="40363" y="2424446"/>
                </a:cubicBezTo>
                <a:cubicBezTo>
                  <a:pt x="46671" y="2402366"/>
                  <a:pt x="39364" y="2424929"/>
                  <a:pt x="45387" y="2406861"/>
                </a:cubicBezTo>
                <a:cubicBezTo>
                  <a:pt x="46224" y="2400162"/>
                  <a:pt x="46691" y="2393406"/>
                  <a:pt x="47899" y="2386764"/>
                </a:cubicBezTo>
                <a:cubicBezTo>
                  <a:pt x="48521" y="2383345"/>
                  <a:pt x="55075" y="2367390"/>
                  <a:pt x="55436" y="2366668"/>
                </a:cubicBezTo>
                <a:cubicBezTo>
                  <a:pt x="56786" y="2363967"/>
                  <a:pt x="59110" y="2361832"/>
                  <a:pt x="60460" y="2359131"/>
                </a:cubicBezTo>
                <a:cubicBezTo>
                  <a:pt x="63035" y="2353981"/>
                  <a:pt x="64528" y="2343813"/>
                  <a:pt x="65484" y="2339035"/>
                </a:cubicBezTo>
                <a:cubicBezTo>
                  <a:pt x="67159" y="2318938"/>
                  <a:pt x="66553" y="2298520"/>
                  <a:pt x="70508" y="2278745"/>
                </a:cubicBezTo>
                <a:cubicBezTo>
                  <a:pt x="71345" y="2274558"/>
                  <a:pt x="71670" y="2270235"/>
                  <a:pt x="73020" y="2266184"/>
                </a:cubicBezTo>
                <a:cubicBezTo>
                  <a:pt x="75872" y="2257628"/>
                  <a:pt x="83069" y="2241063"/>
                  <a:pt x="83069" y="2241063"/>
                </a:cubicBezTo>
                <a:cubicBezTo>
                  <a:pt x="88721" y="2207151"/>
                  <a:pt x="82223" y="2248674"/>
                  <a:pt x="88093" y="2195846"/>
                </a:cubicBezTo>
                <a:cubicBezTo>
                  <a:pt x="92061" y="2160131"/>
                  <a:pt x="89323" y="2203021"/>
                  <a:pt x="93117" y="2163188"/>
                </a:cubicBezTo>
                <a:cubicBezTo>
                  <a:pt x="96365" y="2129077"/>
                  <a:pt x="93231" y="2132586"/>
                  <a:pt x="100653" y="2102898"/>
                </a:cubicBezTo>
                <a:cubicBezTo>
                  <a:pt x="101490" y="2099549"/>
                  <a:pt x="101953" y="2096083"/>
                  <a:pt x="103165" y="2092850"/>
                </a:cubicBezTo>
                <a:cubicBezTo>
                  <a:pt x="104480" y="2089344"/>
                  <a:pt x="106514" y="2086151"/>
                  <a:pt x="108189" y="2082802"/>
                </a:cubicBezTo>
                <a:cubicBezTo>
                  <a:pt x="109308" y="2076091"/>
                  <a:pt x="111460" y="2062185"/>
                  <a:pt x="113214" y="2055169"/>
                </a:cubicBezTo>
                <a:cubicBezTo>
                  <a:pt x="113856" y="2052600"/>
                  <a:pt x="115084" y="2050201"/>
                  <a:pt x="115726" y="2047632"/>
                </a:cubicBezTo>
                <a:cubicBezTo>
                  <a:pt x="118421" y="2036851"/>
                  <a:pt x="118509" y="2031203"/>
                  <a:pt x="120750" y="2019999"/>
                </a:cubicBezTo>
                <a:cubicBezTo>
                  <a:pt x="125449" y="1996503"/>
                  <a:pt x="120985" y="2021570"/>
                  <a:pt x="125774" y="2002415"/>
                </a:cubicBezTo>
                <a:cubicBezTo>
                  <a:pt x="126810" y="1998273"/>
                  <a:pt x="127163" y="1993973"/>
                  <a:pt x="128286" y="1989854"/>
                </a:cubicBezTo>
                <a:cubicBezTo>
                  <a:pt x="129679" y="1984745"/>
                  <a:pt x="131635" y="1979806"/>
                  <a:pt x="133310" y="1974782"/>
                </a:cubicBezTo>
                <a:cubicBezTo>
                  <a:pt x="134147" y="1972270"/>
                  <a:pt x="135180" y="1969815"/>
                  <a:pt x="135822" y="1967246"/>
                </a:cubicBezTo>
                <a:lnTo>
                  <a:pt x="138335" y="1957197"/>
                </a:lnTo>
                <a:cubicBezTo>
                  <a:pt x="139636" y="1945491"/>
                  <a:pt x="139733" y="1935418"/>
                  <a:pt x="143359" y="1924540"/>
                </a:cubicBezTo>
                <a:cubicBezTo>
                  <a:pt x="144785" y="1920262"/>
                  <a:pt x="146708" y="1916167"/>
                  <a:pt x="148383" y="1911980"/>
                </a:cubicBezTo>
                <a:cubicBezTo>
                  <a:pt x="149220" y="1907793"/>
                  <a:pt x="150193" y="1903631"/>
                  <a:pt x="150895" y="1899419"/>
                </a:cubicBezTo>
                <a:cubicBezTo>
                  <a:pt x="153000" y="1886787"/>
                  <a:pt x="154225" y="1874443"/>
                  <a:pt x="155919" y="1861738"/>
                </a:cubicBezTo>
                <a:cubicBezTo>
                  <a:pt x="156702" y="1855869"/>
                  <a:pt x="157739" y="1850034"/>
                  <a:pt x="158431" y="1844153"/>
                </a:cubicBezTo>
                <a:cubicBezTo>
                  <a:pt x="159414" y="1835795"/>
                  <a:pt x="159663" y="1827350"/>
                  <a:pt x="160943" y="1819032"/>
                </a:cubicBezTo>
                <a:cubicBezTo>
                  <a:pt x="161346" y="1816415"/>
                  <a:pt x="162758" y="1814051"/>
                  <a:pt x="163455" y="1811496"/>
                </a:cubicBezTo>
                <a:cubicBezTo>
                  <a:pt x="165272" y="1804834"/>
                  <a:pt x="168480" y="1791399"/>
                  <a:pt x="168480" y="1791399"/>
                </a:cubicBezTo>
                <a:cubicBezTo>
                  <a:pt x="169798" y="1779533"/>
                  <a:pt x="171778" y="1760776"/>
                  <a:pt x="173504" y="1748694"/>
                </a:cubicBezTo>
                <a:cubicBezTo>
                  <a:pt x="174224" y="1743652"/>
                  <a:pt x="175179" y="1738645"/>
                  <a:pt x="176016" y="1733621"/>
                </a:cubicBezTo>
                <a:cubicBezTo>
                  <a:pt x="176853" y="1719386"/>
                  <a:pt x="177344" y="1705126"/>
                  <a:pt x="178528" y="1690916"/>
                </a:cubicBezTo>
                <a:cubicBezTo>
                  <a:pt x="179639" y="1677582"/>
                  <a:pt x="181324" y="1673024"/>
                  <a:pt x="183552" y="1660771"/>
                </a:cubicBezTo>
                <a:cubicBezTo>
                  <a:pt x="184463" y="1655760"/>
                  <a:pt x="185290" y="1650732"/>
                  <a:pt x="186064" y="1645698"/>
                </a:cubicBezTo>
                <a:cubicBezTo>
                  <a:pt x="189664" y="1622296"/>
                  <a:pt x="186790" y="1635257"/>
                  <a:pt x="191088" y="1618065"/>
                </a:cubicBezTo>
                <a:cubicBezTo>
                  <a:pt x="191925" y="1610529"/>
                  <a:pt x="192353" y="1602936"/>
                  <a:pt x="193600" y="1595457"/>
                </a:cubicBezTo>
                <a:cubicBezTo>
                  <a:pt x="194035" y="1592845"/>
                  <a:pt x="195385" y="1590466"/>
                  <a:pt x="196113" y="1587920"/>
                </a:cubicBezTo>
                <a:cubicBezTo>
                  <a:pt x="197062" y="1584600"/>
                  <a:pt x="197533" y="1581147"/>
                  <a:pt x="198625" y="1577872"/>
                </a:cubicBezTo>
                <a:cubicBezTo>
                  <a:pt x="200051" y="1573594"/>
                  <a:pt x="202323" y="1569622"/>
                  <a:pt x="203649" y="1565312"/>
                </a:cubicBezTo>
                <a:cubicBezTo>
                  <a:pt x="212798" y="1535576"/>
                  <a:pt x="203041" y="1554603"/>
                  <a:pt x="216209" y="1532654"/>
                </a:cubicBezTo>
                <a:cubicBezTo>
                  <a:pt x="217884" y="1525955"/>
                  <a:pt x="219878" y="1519329"/>
                  <a:pt x="221233" y="1512558"/>
                </a:cubicBezTo>
                <a:cubicBezTo>
                  <a:pt x="222071" y="1508371"/>
                  <a:pt x="222710" y="1504139"/>
                  <a:pt x="223746" y="1499997"/>
                </a:cubicBezTo>
                <a:cubicBezTo>
                  <a:pt x="224388" y="1497428"/>
                  <a:pt x="225531" y="1495007"/>
                  <a:pt x="226258" y="1492461"/>
                </a:cubicBezTo>
                <a:cubicBezTo>
                  <a:pt x="227206" y="1489141"/>
                  <a:pt x="228021" y="1485783"/>
                  <a:pt x="228770" y="1482413"/>
                </a:cubicBezTo>
                <a:cubicBezTo>
                  <a:pt x="229696" y="1478245"/>
                  <a:pt x="230246" y="1473994"/>
                  <a:pt x="231282" y="1469852"/>
                </a:cubicBezTo>
                <a:cubicBezTo>
                  <a:pt x="231924" y="1467283"/>
                  <a:pt x="233067" y="1464862"/>
                  <a:pt x="233794" y="1462316"/>
                </a:cubicBezTo>
                <a:cubicBezTo>
                  <a:pt x="238799" y="1444799"/>
                  <a:pt x="233883" y="1459402"/>
                  <a:pt x="238818" y="1437195"/>
                </a:cubicBezTo>
                <a:cubicBezTo>
                  <a:pt x="239392" y="1434610"/>
                  <a:pt x="240493" y="1432171"/>
                  <a:pt x="241330" y="1429659"/>
                </a:cubicBezTo>
                <a:cubicBezTo>
                  <a:pt x="241946" y="1424112"/>
                  <a:pt x="243688" y="1402489"/>
                  <a:pt x="246354" y="1394490"/>
                </a:cubicBezTo>
                <a:cubicBezTo>
                  <a:pt x="247538" y="1390937"/>
                  <a:pt x="249987" y="1387918"/>
                  <a:pt x="251378" y="1384441"/>
                </a:cubicBezTo>
                <a:cubicBezTo>
                  <a:pt x="257352" y="1369507"/>
                  <a:pt x="255212" y="1372281"/>
                  <a:pt x="258915" y="1359320"/>
                </a:cubicBezTo>
                <a:cubicBezTo>
                  <a:pt x="259642" y="1356774"/>
                  <a:pt x="260590" y="1354296"/>
                  <a:pt x="261427" y="1351784"/>
                </a:cubicBezTo>
                <a:cubicBezTo>
                  <a:pt x="260590" y="1335037"/>
                  <a:pt x="261915" y="1318040"/>
                  <a:pt x="258915" y="1301542"/>
                </a:cubicBezTo>
                <a:cubicBezTo>
                  <a:pt x="258375" y="1298571"/>
                  <a:pt x="253366" y="1298790"/>
                  <a:pt x="251378" y="1296518"/>
                </a:cubicBezTo>
                <a:cubicBezTo>
                  <a:pt x="248223" y="1292912"/>
                  <a:pt x="236672" y="1274066"/>
                  <a:pt x="233794" y="1268885"/>
                </a:cubicBezTo>
                <a:cubicBezTo>
                  <a:pt x="231975" y="1265612"/>
                  <a:pt x="230755" y="1262012"/>
                  <a:pt x="228770" y="1258837"/>
                </a:cubicBezTo>
                <a:cubicBezTo>
                  <a:pt x="226551" y="1255286"/>
                  <a:pt x="223745" y="1252138"/>
                  <a:pt x="221233" y="1248788"/>
                </a:cubicBezTo>
                <a:cubicBezTo>
                  <a:pt x="215117" y="1230441"/>
                  <a:pt x="217493" y="1238854"/>
                  <a:pt x="213697" y="1223668"/>
                </a:cubicBezTo>
                <a:cubicBezTo>
                  <a:pt x="214783" y="1214977"/>
                  <a:pt x="216652" y="1197811"/>
                  <a:pt x="218721" y="1188498"/>
                </a:cubicBezTo>
                <a:cubicBezTo>
                  <a:pt x="219295" y="1185913"/>
                  <a:pt x="220396" y="1183474"/>
                  <a:pt x="221233" y="1180962"/>
                </a:cubicBezTo>
                <a:cubicBezTo>
                  <a:pt x="220396" y="1144118"/>
                  <a:pt x="220036" y="1107260"/>
                  <a:pt x="218721" y="1070430"/>
                </a:cubicBezTo>
                <a:cubicBezTo>
                  <a:pt x="218361" y="1060353"/>
                  <a:pt x="217635" y="1050267"/>
                  <a:pt x="216209" y="1040285"/>
                </a:cubicBezTo>
                <a:cubicBezTo>
                  <a:pt x="214514" y="1028416"/>
                  <a:pt x="210368" y="1016985"/>
                  <a:pt x="208673" y="1005116"/>
                </a:cubicBezTo>
                <a:cubicBezTo>
                  <a:pt x="207601" y="997609"/>
                  <a:pt x="206998" y="990043"/>
                  <a:pt x="206161" y="982507"/>
                </a:cubicBezTo>
                <a:cubicBezTo>
                  <a:pt x="205324" y="954037"/>
                  <a:pt x="203068" y="925573"/>
                  <a:pt x="203649" y="897096"/>
                </a:cubicBezTo>
                <a:cubicBezTo>
                  <a:pt x="203908" y="884427"/>
                  <a:pt x="206881" y="871959"/>
                  <a:pt x="208673" y="859415"/>
                </a:cubicBezTo>
                <a:cubicBezTo>
                  <a:pt x="209393" y="854373"/>
                  <a:pt x="210080" y="849314"/>
                  <a:pt x="211185" y="844342"/>
                </a:cubicBezTo>
                <a:cubicBezTo>
                  <a:pt x="211759" y="841757"/>
                  <a:pt x="213102" y="839386"/>
                  <a:pt x="213697" y="836806"/>
                </a:cubicBezTo>
                <a:cubicBezTo>
                  <a:pt x="215617" y="828485"/>
                  <a:pt x="217046" y="820059"/>
                  <a:pt x="218721" y="811685"/>
                </a:cubicBezTo>
                <a:cubicBezTo>
                  <a:pt x="219558" y="807498"/>
                  <a:pt x="220808" y="803373"/>
                  <a:pt x="221233" y="799125"/>
                </a:cubicBezTo>
                <a:cubicBezTo>
                  <a:pt x="222071" y="790751"/>
                  <a:pt x="223167" y="782400"/>
                  <a:pt x="223746" y="774004"/>
                </a:cubicBezTo>
                <a:cubicBezTo>
                  <a:pt x="224842" y="758110"/>
                  <a:pt x="225036" y="742159"/>
                  <a:pt x="226258" y="726274"/>
                </a:cubicBezTo>
                <a:cubicBezTo>
                  <a:pt x="227430" y="711031"/>
                  <a:pt x="229010" y="709759"/>
                  <a:pt x="231282" y="696129"/>
                </a:cubicBezTo>
                <a:cubicBezTo>
                  <a:pt x="232255" y="690289"/>
                  <a:pt x="232093" y="684216"/>
                  <a:pt x="233794" y="678545"/>
                </a:cubicBezTo>
                <a:cubicBezTo>
                  <a:pt x="234662" y="675653"/>
                  <a:pt x="237468" y="673709"/>
                  <a:pt x="238818" y="671008"/>
                </a:cubicBezTo>
                <a:cubicBezTo>
                  <a:pt x="240002" y="668640"/>
                  <a:pt x="240146" y="665840"/>
                  <a:pt x="241330" y="663472"/>
                </a:cubicBezTo>
                <a:cubicBezTo>
                  <a:pt x="242680" y="660772"/>
                  <a:pt x="245004" y="658636"/>
                  <a:pt x="246354" y="655936"/>
                </a:cubicBezTo>
                <a:cubicBezTo>
                  <a:pt x="248371" y="651903"/>
                  <a:pt x="249219" y="647334"/>
                  <a:pt x="251378" y="643375"/>
                </a:cubicBezTo>
                <a:cubicBezTo>
                  <a:pt x="254270" y="638074"/>
                  <a:pt x="261427" y="628303"/>
                  <a:pt x="261427" y="628303"/>
                </a:cubicBezTo>
                <a:cubicBezTo>
                  <a:pt x="261632" y="627074"/>
                  <a:pt x="264652" y="606480"/>
                  <a:pt x="266451" y="603182"/>
                </a:cubicBezTo>
                <a:cubicBezTo>
                  <a:pt x="269900" y="596858"/>
                  <a:pt x="274358" y="591096"/>
                  <a:pt x="279011" y="585597"/>
                </a:cubicBezTo>
                <a:cubicBezTo>
                  <a:pt x="283601" y="580173"/>
                  <a:pt x="294084" y="570525"/>
                  <a:pt x="294084" y="570525"/>
                </a:cubicBezTo>
                <a:cubicBezTo>
                  <a:pt x="299792" y="559108"/>
                  <a:pt x="299321" y="560744"/>
                  <a:pt x="304132" y="547916"/>
                </a:cubicBezTo>
                <a:cubicBezTo>
                  <a:pt x="305062" y="545437"/>
                  <a:pt x="305460" y="542748"/>
                  <a:pt x="306644" y="540380"/>
                </a:cubicBezTo>
                <a:cubicBezTo>
                  <a:pt x="307994" y="537679"/>
                  <a:pt x="309994" y="535355"/>
                  <a:pt x="311669" y="532843"/>
                </a:cubicBezTo>
                <a:cubicBezTo>
                  <a:pt x="317560" y="515170"/>
                  <a:pt x="309893" y="536988"/>
                  <a:pt x="319205" y="515259"/>
                </a:cubicBezTo>
                <a:cubicBezTo>
                  <a:pt x="320248" y="512825"/>
                  <a:pt x="320403" y="510022"/>
                  <a:pt x="321717" y="507723"/>
                </a:cubicBezTo>
                <a:cubicBezTo>
                  <a:pt x="326015" y="500202"/>
                  <a:pt x="330848" y="496079"/>
                  <a:pt x="336789" y="490138"/>
                </a:cubicBezTo>
                <a:cubicBezTo>
                  <a:pt x="337627" y="487626"/>
                  <a:pt x="338206" y="485013"/>
                  <a:pt x="339302" y="482602"/>
                </a:cubicBezTo>
                <a:cubicBezTo>
                  <a:pt x="342401" y="475784"/>
                  <a:pt x="347534" y="469771"/>
                  <a:pt x="349350" y="462505"/>
                </a:cubicBezTo>
                <a:cubicBezTo>
                  <a:pt x="360169" y="419229"/>
                  <a:pt x="348330" y="457007"/>
                  <a:pt x="359398" y="434872"/>
                </a:cubicBezTo>
                <a:cubicBezTo>
                  <a:pt x="360582" y="432504"/>
                  <a:pt x="360038" y="429208"/>
                  <a:pt x="361910" y="427336"/>
                </a:cubicBezTo>
                <a:cubicBezTo>
                  <a:pt x="364760" y="424486"/>
                  <a:pt x="382006" y="418658"/>
                  <a:pt x="384519" y="417287"/>
                </a:cubicBezTo>
                <a:cubicBezTo>
                  <a:pt x="406394" y="405355"/>
                  <a:pt x="392199" y="409679"/>
                  <a:pt x="412152" y="399703"/>
                </a:cubicBezTo>
                <a:cubicBezTo>
                  <a:pt x="417353" y="397102"/>
                  <a:pt x="425170" y="393713"/>
                  <a:pt x="429737" y="389654"/>
                </a:cubicBezTo>
                <a:cubicBezTo>
                  <a:pt x="438363" y="381987"/>
                  <a:pt x="443247" y="372461"/>
                  <a:pt x="454858" y="369558"/>
                </a:cubicBezTo>
                <a:cubicBezTo>
                  <a:pt x="461407" y="367921"/>
                  <a:pt x="468255" y="367883"/>
                  <a:pt x="474954" y="367046"/>
                </a:cubicBezTo>
                <a:cubicBezTo>
                  <a:pt x="477466" y="365371"/>
                  <a:pt x="479732" y="363247"/>
                  <a:pt x="482491" y="362021"/>
                </a:cubicBezTo>
                <a:cubicBezTo>
                  <a:pt x="487330" y="359870"/>
                  <a:pt x="492646" y="358964"/>
                  <a:pt x="497563" y="356997"/>
                </a:cubicBezTo>
                <a:lnTo>
                  <a:pt x="510124" y="351973"/>
                </a:lnTo>
                <a:cubicBezTo>
                  <a:pt x="519139" y="344761"/>
                  <a:pt x="527526" y="337457"/>
                  <a:pt x="537757" y="331876"/>
                </a:cubicBezTo>
                <a:cubicBezTo>
                  <a:pt x="541716" y="329717"/>
                  <a:pt x="546450" y="329172"/>
                  <a:pt x="550317" y="326852"/>
                </a:cubicBezTo>
                <a:cubicBezTo>
                  <a:pt x="554914" y="324094"/>
                  <a:pt x="558146" y="319327"/>
                  <a:pt x="562877" y="316804"/>
                </a:cubicBezTo>
                <a:cubicBezTo>
                  <a:pt x="573607" y="311081"/>
                  <a:pt x="587351" y="308416"/>
                  <a:pt x="598047" y="301731"/>
                </a:cubicBezTo>
                <a:cubicBezTo>
                  <a:pt x="601597" y="299512"/>
                  <a:pt x="604746" y="296707"/>
                  <a:pt x="608095" y="294195"/>
                </a:cubicBezTo>
                <a:cubicBezTo>
                  <a:pt x="609770" y="290846"/>
                  <a:pt x="611728" y="287624"/>
                  <a:pt x="613119" y="284147"/>
                </a:cubicBezTo>
                <a:cubicBezTo>
                  <a:pt x="615681" y="277741"/>
                  <a:pt x="619175" y="266427"/>
                  <a:pt x="620655" y="259026"/>
                </a:cubicBezTo>
                <a:cubicBezTo>
                  <a:pt x="621436" y="255121"/>
                  <a:pt x="623489" y="239016"/>
                  <a:pt x="625680" y="233905"/>
                </a:cubicBezTo>
                <a:cubicBezTo>
                  <a:pt x="626869" y="231130"/>
                  <a:pt x="629029" y="228881"/>
                  <a:pt x="630704" y="226369"/>
                </a:cubicBezTo>
                <a:cubicBezTo>
                  <a:pt x="631660" y="211077"/>
                  <a:pt x="632545" y="183584"/>
                  <a:pt x="635728" y="166079"/>
                </a:cubicBezTo>
                <a:cubicBezTo>
                  <a:pt x="636202" y="163474"/>
                  <a:pt x="637403" y="161054"/>
                  <a:pt x="638240" y="158542"/>
                </a:cubicBezTo>
                <a:cubicBezTo>
                  <a:pt x="639077" y="152681"/>
                  <a:pt x="639693" y="146783"/>
                  <a:pt x="640752" y="140958"/>
                </a:cubicBezTo>
                <a:cubicBezTo>
                  <a:pt x="643885" y="123724"/>
                  <a:pt x="642188" y="137724"/>
                  <a:pt x="645776" y="123373"/>
                </a:cubicBezTo>
                <a:cubicBezTo>
                  <a:pt x="646812" y="119231"/>
                  <a:pt x="646938" y="114863"/>
                  <a:pt x="648288" y="110813"/>
                </a:cubicBezTo>
                <a:cubicBezTo>
                  <a:pt x="651325" y="101704"/>
                  <a:pt x="653927" y="100945"/>
                  <a:pt x="658337" y="93228"/>
                </a:cubicBezTo>
                <a:cubicBezTo>
                  <a:pt x="679240" y="56648"/>
                  <a:pt x="651785" y="103821"/>
                  <a:pt x="665873" y="75643"/>
                </a:cubicBezTo>
                <a:cubicBezTo>
                  <a:pt x="669894" y="67601"/>
                  <a:pt x="684142" y="52693"/>
                  <a:pt x="688482" y="50523"/>
                </a:cubicBezTo>
                <a:lnTo>
                  <a:pt x="698530" y="45498"/>
                </a:lnTo>
                <a:cubicBezTo>
                  <a:pt x="700205" y="42986"/>
                  <a:pt x="701235" y="39895"/>
                  <a:pt x="703554" y="37962"/>
                </a:cubicBezTo>
                <a:cubicBezTo>
                  <a:pt x="711184" y="31604"/>
                  <a:pt x="715047" y="33653"/>
                  <a:pt x="723651" y="30426"/>
                </a:cubicBezTo>
                <a:cubicBezTo>
                  <a:pt x="743475" y="22992"/>
                  <a:pt x="724791" y="28829"/>
                  <a:pt x="741236" y="17865"/>
                </a:cubicBezTo>
                <a:cubicBezTo>
                  <a:pt x="743494" y="16359"/>
                  <a:pt x="757355" y="13260"/>
                  <a:pt x="758820" y="12841"/>
                </a:cubicBezTo>
                <a:cubicBezTo>
                  <a:pt x="761366" y="12114"/>
                  <a:pt x="763788" y="10971"/>
                  <a:pt x="766357" y="10329"/>
                </a:cubicBezTo>
                <a:cubicBezTo>
                  <a:pt x="776154" y="7880"/>
                  <a:pt x="786574" y="6723"/>
                  <a:pt x="796502" y="5305"/>
                </a:cubicBezTo>
                <a:cubicBezTo>
                  <a:pt x="799014" y="4468"/>
                  <a:pt x="801405" y="3070"/>
                  <a:pt x="804038" y="2793"/>
                </a:cubicBezTo>
                <a:cubicBezTo>
                  <a:pt x="842360" y="-1241"/>
                  <a:pt x="836221" y="-609"/>
                  <a:pt x="866840" y="2793"/>
                </a:cubicBezTo>
                <a:cubicBezTo>
                  <a:pt x="869352" y="3630"/>
                  <a:pt x="872008" y="4121"/>
                  <a:pt x="874376" y="5305"/>
                </a:cubicBezTo>
                <a:cubicBezTo>
                  <a:pt x="877077" y="6655"/>
                  <a:pt x="879075" y="9297"/>
                  <a:pt x="881913" y="10329"/>
                </a:cubicBezTo>
                <a:cubicBezTo>
                  <a:pt x="888402" y="12689"/>
                  <a:pt x="895458" y="13170"/>
                  <a:pt x="902009" y="15353"/>
                </a:cubicBezTo>
                <a:lnTo>
                  <a:pt x="909546" y="17865"/>
                </a:lnTo>
                <a:cubicBezTo>
                  <a:pt x="912058" y="19540"/>
                  <a:pt x="914763" y="20957"/>
                  <a:pt x="917082" y="22890"/>
                </a:cubicBezTo>
                <a:cubicBezTo>
                  <a:pt x="923471" y="28215"/>
                  <a:pt x="924451" y="32149"/>
                  <a:pt x="932154" y="35450"/>
                </a:cubicBezTo>
                <a:cubicBezTo>
                  <a:pt x="935328" y="36810"/>
                  <a:pt x="938853" y="37125"/>
                  <a:pt x="942203" y="37962"/>
                </a:cubicBezTo>
                <a:cubicBezTo>
                  <a:pt x="944715" y="39637"/>
                  <a:pt x="947483" y="40980"/>
                  <a:pt x="949739" y="42986"/>
                </a:cubicBezTo>
                <a:cubicBezTo>
                  <a:pt x="955049" y="47707"/>
                  <a:pt x="964811" y="58059"/>
                  <a:pt x="964811" y="58059"/>
                </a:cubicBezTo>
                <a:cubicBezTo>
                  <a:pt x="965649" y="60571"/>
                  <a:pt x="966038" y="63280"/>
                  <a:pt x="967324" y="65595"/>
                </a:cubicBezTo>
                <a:cubicBezTo>
                  <a:pt x="970257" y="70873"/>
                  <a:pt x="975462" y="74939"/>
                  <a:pt x="977372" y="80668"/>
                </a:cubicBezTo>
                <a:cubicBezTo>
                  <a:pt x="978209" y="83180"/>
                  <a:pt x="978415" y="86001"/>
                  <a:pt x="979884" y="88204"/>
                </a:cubicBezTo>
                <a:cubicBezTo>
                  <a:pt x="981855" y="91160"/>
                  <a:pt x="985146" y="93011"/>
                  <a:pt x="987420" y="95740"/>
                </a:cubicBezTo>
                <a:cubicBezTo>
                  <a:pt x="996417" y="106536"/>
                  <a:pt x="989293" y="99485"/>
                  <a:pt x="994957" y="110813"/>
                </a:cubicBezTo>
                <a:cubicBezTo>
                  <a:pt x="1001096" y="123090"/>
                  <a:pt x="999337" y="113259"/>
                  <a:pt x="1002493" y="125885"/>
                </a:cubicBezTo>
                <a:cubicBezTo>
                  <a:pt x="1006080" y="140233"/>
                  <a:pt x="1003648" y="135596"/>
                  <a:pt x="1007517" y="148494"/>
                </a:cubicBezTo>
                <a:cubicBezTo>
                  <a:pt x="1009039" y="153567"/>
                  <a:pt x="1010866" y="158543"/>
                  <a:pt x="1012541" y="163567"/>
                </a:cubicBezTo>
                <a:lnTo>
                  <a:pt x="1015053" y="171103"/>
                </a:lnTo>
                <a:cubicBezTo>
                  <a:pt x="1014707" y="178023"/>
                  <a:pt x="1009573" y="233636"/>
                  <a:pt x="1015053" y="248978"/>
                </a:cubicBezTo>
                <a:cubicBezTo>
                  <a:pt x="1016461" y="252921"/>
                  <a:pt x="1021672" y="254113"/>
                  <a:pt x="1025102" y="256514"/>
                </a:cubicBezTo>
                <a:cubicBezTo>
                  <a:pt x="1040808" y="267508"/>
                  <a:pt x="1035134" y="264882"/>
                  <a:pt x="1047710" y="269074"/>
                </a:cubicBezTo>
                <a:cubicBezTo>
                  <a:pt x="1049385" y="270749"/>
                  <a:pt x="1050616" y="273039"/>
                  <a:pt x="1052735" y="274098"/>
                </a:cubicBezTo>
                <a:cubicBezTo>
                  <a:pt x="1055823" y="275642"/>
                  <a:pt x="1059463" y="275661"/>
                  <a:pt x="1062783" y="276610"/>
                </a:cubicBezTo>
                <a:cubicBezTo>
                  <a:pt x="1080103" y="281560"/>
                  <a:pt x="1058181" y="277100"/>
                  <a:pt x="1085392" y="281635"/>
                </a:cubicBezTo>
                <a:cubicBezTo>
                  <a:pt x="1088741" y="284984"/>
                  <a:pt x="1091741" y="288724"/>
                  <a:pt x="1095440" y="291683"/>
                </a:cubicBezTo>
                <a:cubicBezTo>
                  <a:pt x="1100155" y="295455"/>
                  <a:pt x="1110513" y="301731"/>
                  <a:pt x="1110513" y="301731"/>
                </a:cubicBezTo>
                <a:cubicBezTo>
                  <a:pt x="1112188" y="304243"/>
                  <a:pt x="1113604" y="306948"/>
                  <a:pt x="1115537" y="309268"/>
                </a:cubicBezTo>
                <a:cubicBezTo>
                  <a:pt x="1117811" y="311997"/>
                  <a:pt x="1120761" y="314107"/>
                  <a:pt x="1123073" y="316804"/>
                </a:cubicBezTo>
                <a:cubicBezTo>
                  <a:pt x="1125384" y="319500"/>
                  <a:pt x="1133361" y="330412"/>
                  <a:pt x="1135633" y="334388"/>
                </a:cubicBezTo>
                <a:cubicBezTo>
                  <a:pt x="1141549" y="344740"/>
                  <a:pt x="1141563" y="347153"/>
                  <a:pt x="1145682" y="359509"/>
                </a:cubicBezTo>
                <a:cubicBezTo>
                  <a:pt x="1146519" y="366208"/>
                  <a:pt x="1146986" y="372964"/>
                  <a:pt x="1148194" y="379606"/>
                </a:cubicBezTo>
                <a:cubicBezTo>
                  <a:pt x="1149384" y="386153"/>
                  <a:pt x="1153066" y="391197"/>
                  <a:pt x="1155730" y="397191"/>
                </a:cubicBezTo>
                <a:cubicBezTo>
                  <a:pt x="1157561" y="401312"/>
                  <a:pt x="1159079" y="405564"/>
                  <a:pt x="1160754" y="409751"/>
                </a:cubicBezTo>
                <a:cubicBezTo>
                  <a:pt x="1161591" y="414775"/>
                  <a:pt x="1162161" y="419852"/>
                  <a:pt x="1163266" y="424824"/>
                </a:cubicBezTo>
                <a:cubicBezTo>
                  <a:pt x="1165071" y="432948"/>
                  <a:pt x="1170275" y="441879"/>
                  <a:pt x="1175827" y="447432"/>
                </a:cubicBezTo>
                <a:cubicBezTo>
                  <a:pt x="1177502" y="449107"/>
                  <a:pt x="1178820" y="451238"/>
                  <a:pt x="1180851" y="452457"/>
                </a:cubicBezTo>
                <a:cubicBezTo>
                  <a:pt x="1184952" y="454918"/>
                  <a:pt x="1197862" y="456710"/>
                  <a:pt x="1200948" y="457481"/>
                </a:cubicBezTo>
                <a:cubicBezTo>
                  <a:pt x="1209268" y="459561"/>
                  <a:pt x="1208653" y="460105"/>
                  <a:pt x="1216020" y="465017"/>
                </a:cubicBezTo>
                <a:cubicBezTo>
                  <a:pt x="1221795" y="473680"/>
                  <a:pt x="1223107" y="471621"/>
                  <a:pt x="1218532" y="482602"/>
                </a:cubicBezTo>
                <a:cubicBezTo>
                  <a:pt x="1215652" y="489515"/>
                  <a:pt x="1208484" y="502698"/>
                  <a:pt x="1208484" y="502698"/>
                </a:cubicBezTo>
                <a:cubicBezTo>
                  <a:pt x="1206657" y="510006"/>
                  <a:pt x="1203612" y="515487"/>
                  <a:pt x="1208484" y="522795"/>
                </a:cubicBezTo>
                <a:cubicBezTo>
                  <a:pt x="1211768" y="527722"/>
                  <a:pt x="1216857" y="531169"/>
                  <a:pt x="1221044" y="535356"/>
                </a:cubicBezTo>
                <a:cubicBezTo>
                  <a:pt x="1223556" y="537868"/>
                  <a:pt x="1226610" y="539936"/>
                  <a:pt x="1228581" y="542892"/>
                </a:cubicBezTo>
                <a:cubicBezTo>
                  <a:pt x="1253976" y="580984"/>
                  <a:pt x="1226490" y="541889"/>
                  <a:pt x="1246165" y="565501"/>
                </a:cubicBezTo>
                <a:cubicBezTo>
                  <a:pt x="1249874" y="569952"/>
                  <a:pt x="1254047" y="578029"/>
                  <a:pt x="1256214" y="583085"/>
                </a:cubicBezTo>
                <a:cubicBezTo>
                  <a:pt x="1257257" y="585519"/>
                  <a:pt x="1257364" y="588350"/>
                  <a:pt x="1258726" y="590621"/>
                </a:cubicBezTo>
                <a:cubicBezTo>
                  <a:pt x="1259945" y="592652"/>
                  <a:pt x="1262075" y="593971"/>
                  <a:pt x="1263750" y="595646"/>
                </a:cubicBezTo>
                <a:cubicBezTo>
                  <a:pt x="1264587" y="598995"/>
                  <a:pt x="1265314" y="602374"/>
                  <a:pt x="1266262" y="605694"/>
                </a:cubicBezTo>
                <a:cubicBezTo>
                  <a:pt x="1266989" y="608240"/>
                  <a:pt x="1268132" y="610661"/>
                  <a:pt x="1268774" y="613230"/>
                </a:cubicBezTo>
                <a:cubicBezTo>
                  <a:pt x="1272761" y="629179"/>
                  <a:pt x="1270055" y="627118"/>
                  <a:pt x="1276310" y="645887"/>
                </a:cubicBezTo>
                <a:cubicBezTo>
                  <a:pt x="1277147" y="648399"/>
                  <a:pt x="1277779" y="650990"/>
                  <a:pt x="1278822" y="653424"/>
                </a:cubicBezTo>
                <a:cubicBezTo>
                  <a:pt x="1280297" y="656866"/>
                  <a:pt x="1282172" y="660123"/>
                  <a:pt x="1283847" y="663472"/>
                </a:cubicBezTo>
                <a:cubicBezTo>
                  <a:pt x="1288229" y="681002"/>
                  <a:pt x="1288325" y="676798"/>
                  <a:pt x="1283847" y="703665"/>
                </a:cubicBezTo>
                <a:cubicBezTo>
                  <a:pt x="1282976" y="708889"/>
                  <a:pt x="1280107" y="713600"/>
                  <a:pt x="1278822" y="718738"/>
                </a:cubicBezTo>
                <a:lnTo>
                  <a:pt x="1276310" y="728786"/>
                </a:lnTo>
                <a:cubicBezTo>
                  <a:pt x="1277147" y="731298"/>
                  <a:pt x="1276949" y="734450"/>
                  <a:pt x="1278822" y="736323"/>
                </a:cubicBezTo>
                <a:cubicBezTo>
                  <a:pt x="1280695" y="738196"/>
                  <a:pt x="1283990" y="737651"/>
                  <a:pt x="1286359" y="738835"/>
                </a:cubicBezTo>
                <a:cubicBezTo>
                  <a:pt x="1299649" y="745479"/>
                  <a:pt x="1288468" y="742136"/>
                  <a:pt x="1301431" y="751395"/>
                </a:cubicBezTo>
                <a:cubicBezTo>
                  <a:pt x="1304478" y="753572"/>
                  <a:pt x="1308130" y="754744"/>
                  <a:pt x="1311480" y="756419"/>
                </a:cubicBezTo>
                <a:cubicBezTo>
                  <a:pt x="1313155" y="758931"/>
                  <a:pt x="1315154" y="761255"/>
                  <a:pt x="1316504" y="763956"/>
                </a:cubicBezTo>
                <a:cubicBezTo>
                  <a:pt x="1317688" y="766324"/>
                  <a:pt x="1318289" y="768946"/>
                  <a:pt x="1319016" y="771492"/>
                </a:cubicBezTo>
                <a:cubicBezTo>
                  <a:pt x="1321381" y="779771"/>
                  <a:pt x="1322313" y="785466"/>
                  <a:pt x="1324040" y="794101"/>
                </a:cubicBezTo>
                <a:cubicBezTo>
                  <a:pt x="1324877" y="810011"/>
                  <a:pt x="1323571" y="826180"/>
                  <a:pt x="1326552" y="841830"/>
                </a:cubicBezTo>
                <a:cubicBezTo>
                  <a:pt x="1327117" y="844796"/>
                  <a:pt x="1331731" y="844968"/>
                  <a:pt x="1334088" y="846854"/>
                </a:cubicBezTo>
                <a:cubicBezTo>
                  <a:pt x="1335938" y="848334"/>
                  <a:pt x="1337263" y="850399"/>
                  <a:pt x="1339113" y="851879"/>
                </a:cubicBezTo>
                <a:cubicBezTo>
                  <a:pt x="1341470" y="853765"/>
                  <a:pt x="1344514" y="854768"/>
                  <a:pt x="1346649" y="856903"/>
                </a:cubicBezTo>
                <a:cubicBezTo>
                  <a:pt x="1349609" y="859863"/>
                  <a:pt x="1351460" y="863772"/>
                  <a:pt x="1354185" y="866951"/>
                </a:cubicBezTo>
                <a:cubicBezTo>
                  <a:pt x="1356497" y="869648"/>
                  <a:pt x="1359814" y="871490"/>
                  <a:pt x="1361721" y="874487"/>
                </a:cubicBezTo>
                <a:cubicBezTo>
                  <a:pt x="1365742" y="880806"/>
                  <a:pt x="1367615" y="888352"/>
                  <a:pt x="1371770" y="894584"/>
                </a:cubicBezTo>
                <a:lnTo>
                  <a:pt x="1376794" y="902120"/>
                </a:lnTo>
                <a:cubicBezTo>
                  <a:pt x="1377631" y="905470"/>
                  <a:pt x="1379306" y="908716"/>
                  <a:pt x="1379306" y="912169"/>
                </a:cubicBezTo>
                <a:cubicBezTo>
                  <a:pt x="1379306" y="918232"/>
                  <a:pt x="1376264" y="926318"/>
                  <a:pt x="1374282" y="932265"/>
                </a:cubicBezTo>
                <a:cubicBezTo>
                  <a:pt x="1373445" y="938127"/>
                  <a:pt x="1372931" y="944044"/>
                  <a:pt x="1371770" y="949850"/>
                </a:cubicBezTo>
                <a:cubicBezTo>
                  <a:pt x="1371251" y="952446"/>
                  <a:pt x="1369258" y="954738"/>
                  <a:pt x="1369258" y="957386"/>
                </a:cubicBezTo>
                <a:cubicBezTo>
                  <a:pt x="1369258" y="967469"/>
                  <a:pt x="1369657" y="977672"/>
                  <a:pt x="1371770" y="987531"/>
                </a:cubicBezTo>
                <a:cubicBezTo>
                  <a:pt x="1372266" y="989847"/>
                  <a:pt x="1375119" y="990881"/>
                  <a:pt x="1376794" y="992556"/>
                </a:cubicBezTo>
                <a:cubicBezTo>
                  <a:pt x="1383108" y="1011498"/>
                  <a:pt x="1374591" y="988150"/>
                  <a:pt x="1384330" y="1007628"/>
                </a:cubicBezTo>
                <a:cubicBezTo>
                  <a:pt x="1385514" y="1009996"/>
                  <a:pt x="1386842" y="1017812"/>
                  <a:pt x="1386842" y="1015164"/>
                </a:cubicBezTo>
                <a:cubicBezTo>
                  <a:pt x="1386842" y="1010894"/>
                  <a:pt x="1380981" y="1025631"/>
                  <a:pt x="1381818" y="1032749"/>
                </a:cubicBezTo>
                <a:close/>
              </a:path>
            </a:pathLst>
          </a:custGeom>
          <a:blipFill>
            <a:blip r:embed="rId4"/>
            <a:srcRect/>
            <a:stretch>
              <a:fillRect l="-13836" t="-7888" r="-11537" b="-520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2" name="Freeform 11"/>
          <p:cNvSpPr/>
          <p:nvPr/>
        </p:nvSpPr>
        <p:spPr>
          <a:xfrm>
            <a:off x="2668545" y="1603692"/>
            <a:ext cx="2110303" cy="3481492"/>
          </a:xfrm>
          <a:custGeom>
            <a:avLst/>
            <a:gdLst>
              <a:gd name="connsiteX0" fmla="*/ 2452 w 1923374"/>
              <a:gd name="connsiteY0" fmla="*/ 2722729 h 3173105"/>
              <a:gd name="connsiteX1" fmla="*/ 9276 w 1923374"/>
              <a:gd name="connsiteY1" fmla="*/ 2674962 h 3173105"/>
              <a:gd name="connsiteX2" fmla="*/ 19512 w 1923374"/>
              <a:gd name="connsiteY2" fmla="*/ 2664726 h 3173105"/>
              <a:gd name="connsiteX3" fmla="*/ 29747 w 1923374"/>
              <a:gd name="connsiteY3" fmla="*/ 2657902 h 3173105"/>
              <a:gd name="connsiteX4" fmla="*/ 43395 w 1923374"/>
              <a:gd name="connsiteY4" fmla="*/ 2647666 h 3173105"/>
              <a:gd name="connsiteX5" fmla="*/ 60455 w 1923374"/>
              <a:gd name="connsiteY5" fmla="*/ 2627194 h 3173105"/>
              <a:gd name="connsiteX6" fmla="*/ 77515 w 1923374"/>
              <a:gd name="connsiteY6" fmla="*/ 2606723 h 3173105"/>
              <a:gd name="connsiteX7" fmla="*/ 87750 w 1923374"/>
              <a:gd name="connsiteY7" fmla="*/ 2593075 h 3173105"/>
              <a:gd name="connsiteX8" fmla="*/ 94574 w 1923374"/>
              <a:gd name="connsiteY8" fmla="*/ 2582839 h 3173105"/>
              <a:gd name="connsiteX9" fmla="*/ 115046 w 1923374"/>
              <a:gd name="connsiteY9" fmla="*/ 2569191 h 3173105"/>
              <a:gd name="connsiteX10" fmla="*/ 135518 w 1923374"/>
              <a:gd name="connsiteY10" fmla="*/ 2558956 h 3173105"/>
              <a:gd name="connsiteX11" fmla="*/ 152577 w 1923374"/>
              <a:gd name="connsiteY11" fmla="*/ 2541896 h 3173105"/>
              <a:gd name="connsiteX12" fmla="*/ 149165 w 1923374"/>
              <a:gd name="connsiteY12" fmla="*/ 2531660 h 3173105"/>
              <a:gd name="connsiteX13" fmla="*/ 152577 w 1923374"/>
              <a:gd name="connsiteY13" fmla="*/ 2521424 h 3173105"/>
              <a:gd name="connsiteX14" fmla="*/ 159401 w 1923374"/>
              <a:gd name="connsiteY14" fmla="*/ 2456597 h 3173105"/>
              <a:gd name="connsiteX15" fmla="*/ 166225 w 1923374"/>
              <a:gd name="connsiteY15" fmla="*/ 2446362 h 3173105"/>
              <a:gd name="connsiteX16" fmla="*/ 169637 w 1923374"/>
              <a:gd name="connsiteY16" fmla="*/ 2436126 h 3173105"/>
              <a:gd name="connsiteX17" fmla="*/ 183285 w 1923374"/>
              <a:gd name="connsiteY17" fmla="*/ 2415654 h 3173105"/>
              <a:gd name="connsiteX18" fmla="*/ 193521 w 1923374"/>
              <a:gd name="connsiteY18" fmla="*/ 2391771 h 3173105"/>
              <a:gd name="connsiteX19" fmla="*/ 183285 w 1923374"/>
              <a:gd name="connsiteY19" fmla="*/ 2333768 h 3173105"/>
              <a:gd name="connsiteX20" fmla="*/ 173049 w 1923374"/>
              <a:gd name="connsiteY20" fmla="*/ 2313296 h 3173105"/>
              <a:gd name="connsiteX21" fmla="*/ 159401 w 1923374"/>
              <a:gd name="connsiteY21" fmla="*/ 2289412 h 3173105"/>
              <a:gd name="connsiteX22" fmla="*/ 152577 w 1923374"/>
              <a:gd name="connsiteY22" fmla="*/ 2268941 h 3173105"/>
              <a:gd name="connsiteX23" fmla="*/ 162813 w 1923374"/>
              <a:gd name="connsiteY23" fmla="*/ 2234821 h 3173105"/>
              <a:gd name="connsiteX24" fmla="*/ 179873 w 1923374"/>
              <a:gd name="connsiteY24" fmla="*/ 2231409 h 3173105"/>
              <a:gd name="connsiteX25" fmla="*/ 190109 w 1923374"/>
              <a:gd name="connsiteY25" fmla="*/ 2224586 h 3173105"/>
              <a:gd name="connsiteX26" fmla="*/ 200344 w 1923374"/>
              <a:gd name="connsiteY26" fmla="*/ 2221174 h 3173105"/>
              <a:gd name="connsiteX27" fmla="*/ 220816 w 1923374"/>
              <a:gd name="connsiteY27" fmla="*/ 2200702 h 3173105"/>
              <a:gd name="connsiteX28" fmla="*/ 231052 w 1923374"/>
              <a:gd name="connsiteY28" fmla="*/ 2193878 h 3173105"/>
              <a:gd name="connsiteX29" fmla="*/ 241288 w 1923374"/>
              <a:gd name="connsiteY29" fmla="*/ 2173406 h 3173105"/>
              <a:gd name="connsiteX30" fmla="*/ 237876 w 1923374"/>
              <a:gd name="connsiteY30" fmla="*/ 2163171 h 3173105"/>
              <a:gd name="connsiteX31" fmla="*/ 231052 w 1923374"/>
              <a:gd name="connsiteY31" fmla="*/ 2132463 h 3173105"/>
              <a:gd name="connsiteX32" fmla="*/ 227640 w 1923374"/>
              <a:gd name="connsiteY32" fmla="*/ 2122227 h 3173105"/>
              <a:gd name="connsiteX33" fmla="*/ 234464 w 1923374"/>
              <a:gd name="connsiteY33" fmla="*/ 2043753 h 3173105"/>
              <a:gd name="connsiteX34" fmla="*/ 241288 w 1923374"/>
              <a:gd name="connsiteY34" fmla="*/ 2016457 h 3173105"/>
              <a:gd name="connsiteX35" fmla="*/ 248112 w 1923374"/>
              <a:gd name="connsiteY35" fmla="*/ 1985750 h 3173105"/>
              <a:gd name="connsiteX36" fmla="*/ 254935 w 1923374"/>
              <a:gd name="connsiteY36" fmla="*/ 1975514 h 3173105"/>
              <a:gd name="connsiteX37" fmla="*/ 275407 w 1923374"/>
              <a:gd name="connsiteY37" fmla="*/ 1937983 h 3173105"/>
              <a:gd name="connsiteX38" fmla="*/ 295879 w 1923374"/>
              <a:gd name="connsiteY38" fmla="*/ 1917511 h 3173105"/>
              <a:gd name="connsiteX39" fmla="*/ 326586 w 1923374"/>
              <a:gd name="connsiteY39" fmla="*/ 1886803 h 3173105"/>
              <a:gd name="connsiteX40" fmla="*/ 357294 w 1923374"/>
              <a:gd name="connsiteY40" fmla="*/ 1862920 h 3173105"/>
              <a:gd name="connsiteX41" fmla="*/ 381177 w 1923374"/>
              <a:gd name="connsiteY41" fmla="*/ 1849272 h 3173105"/>
              <a:gd name="connsiteX42" fmla="*/ 394825 w 1923374"/>
              <a:gd name="connsiteY42" fmla="*/ 1845860 h 3173105"/>
              <a:gd name="connsiteX43" fmla="*/ 405061 w 1923374"/>
              <a:gd name="connsiteY43" fmla="*/ 1842448 h 3173105"/>
              <a:gd name="connsiteX44" fmla="*/ 422121 w 1923374"/>
              <a:gd name="connsiteY44" fmla="*/ 1839036 h 3173105"/>
              <a:gd name="connsiteX45" fmla="*/ 442592 w 1923374"/>
              <a:gd name="connsiteY45" fmla="*/ 1832212 h 3173105"/>
              <a:gd name="connsiteX46" fmla="*/ 446004 w 1923374"/>
              <a:gd name="connsiteY46" fmla="*/ 1818565 h 3173105"/>
              <a:gd name="connsiteX47" fmla="*/ 452828 w 1923374"/>
              <a:gd name="connsiteY47" fmla="*/ 1798093 h 3173105"/>
              <a:gd name="connsiteX48" fmla="*/ 449416 w 1923374"/>
              <a:gd name="connsiteY48" fmla="*/ 1767386 h 3173105"/>
              <a:gd name="connsiteX49" fmla="*/ 446004 w 1923374"/>
              <a:gd name="connsiteY49" fmla="*/ 1757150 h 3173105"/>
              <a:gd name="connsiteX50" fmla="*/ 415297 w 1923374"/>
              <a:gd name="connsiteY50" fmla="*/ 1743502 h 3173105"/>
              <a:gd name="connsiteX51" fmla="*/ 391413 w 1923374"/>
              <a:gd name="connsiteY51" fmla="*/ 1736678 h 3173105"/>
              <a:gd name="connsiteX52" fmla="*/ 381177 w 1923374"/>
              <a:gd name="connsiteY52" fmla="*/ 1729854 h 3173105"/>
              <a:gd name="connsiteX53" fmla="*/ 374353 w 1923374"/>
              <a:gd name="connsiteY53" fmla="*/ 1719618 h 3173105"/>
              <a:gd name="connsiteX54" fmla="*/ 374353 w 1923374"/>
              <a:gd name="connsiteY54" fmla="*/ 1682087 h 3173105"/>
              <a:gd name="connsiteX55" fmla="*/ 405061 w 1923374"/>
              <a:gd name="connsiteY55" fmla="*/ 1665027 h 3173105"/>
              <a:gd name="connsiteX56" fmla="*/ 425533 w 1923374"/>
              <a:gd name="connsiteY56" fmla="*/ 1654791 h 3173105"/>
              <a:gd name="connsiteX57" fmla="*/ 435768 w 1923374"/>
              <a:gd name="connsiteY57" fmla="*/ 1647968 h 3173105"/>
              <a:gd name="connsiteX58" fmla="*/ 449416 w 1923374"/>
              <a:gd name="connsiteY58" fmla="*/ 1641144 h 3173105"/>
              <a:gd name="connsiteX59" fmla="*/ 459652 w 1923374"/>
              <a:gd name="connsiteY59" fmla="*/ 1634320 h 3173105"/>
              <a:gd name="connsiteX60" fmla="*/ 473300 w 1923374"/>
              <a:gd name="connsiteY60" fmla="*/ 1630908 h 3173105"/>
              <a:gd name="connsiteX61" fmla="*/ 493771 w 1923374"/>
              <a:gd name="connsiteY61" fmla="*/ 1620672 h 3173105"/>
              <a:gd name="connsiteX62" fmla="*/ 517655 w 1923374"/>
              <a:gd name="connsiteY62" fmla="*/ 1610436 h 3173105"/>
              <a:gd name="connsiteX63" fmla="*/ 541538 w 1923374"/>
              <a:gd name="connsiteY63" fmla="*/ 1603612 h 3173105"/>
              <a:gd name="connsiteX64" fmla="*/ 551774 w 1923374"/>
              <a:gd name="connsiteY64" fmla="*/ 1596789 h 3173105"/>
              <a:gd name="connsiteX65" fmla="*/ 572246 w 1923374"/>
              <a:gd name="connsiteY65" fmla="*/ 1589965 h 3173105"/>
              <a:gd name="connsiteX66" fmla="*/ 592718 w 1923374"/>
              <a:gd name="connsiteY66" fmla="*/ 1576317 h 3173105"/>
              <a:gd name="connsiteX67" fmla="*/ 599541 w 1923374"/>
              <a:gd name="connsiteY67" fmla="*/ 1566081 h 3173105"/>
              <a:gd name="connsiteX68" fmla="*/ 602953 w 1923374"/>
              <a:gd name="connsiteY68" fmla="*/ 1555845 h 3173105"/>
              <a:gd name="connsiteX69" fmla="*/ 609777 w 1923374"/>
              <a:gd name="connsiteY69" fmla="*/ 1528550 h 3173105"/>
              <a:gd name="connsiteX70" fmla="*/ 616601 w 1923374"/>
              <a:gd name="connsiteY70" fmla="*/ 1508078 h 3173105"/>
              <a:gd name="connsiteX71" fmla="*/ 623425 w 1923374"/>
              <a:gd name="connsiteY71" fmla="*/ 1480783 h 3173105"/>
              <a:gd name="connsiteX72" fmla="*/ 647309 w 1923374"/>
              <a:gd name="connsiteY72" fmla="*/ 1463723 h 3173105"/>
              <a:gd name="connsiteX73" fmla="*/ 678016 w 1923374"/>
              <a:gd name="connsiteY73" fmla="*/ 1436427 h 3173105"/>
              <a:gd name="connsiteX74" fmla="*/ 705312 w 1923374"/>
              <a:gd name="connsiteY74" fmla="*/ 1405720 h 3173105"/>
              <a:gd name="connsiteX75" fmla="*/ 715547 w 1923374"/>
              <a:gd name="connsiteY75" fmla="*/ 1395484 h 3173105"/>
              <a:gd name="connsiteX76" fmla="*/ 739431 w 1923374"/>
              <a:gd name="connsiteY76" fmla="*/ 1368189 h 3173105"/>
              <a:gd name="connsiteX77" fmla="*/ 756491 w 1923374"/>
              <a:gd name="connsiteY77" fmla="*/ 1347717 h 3173105"/>
              <a:gd name="connsiteX78" fmla="*/ 770138 w 1923374"/>
              <a:gd name="connsiteY78" fmla="*/ 1327245 h 3173105"/>
              <a:gd name="connsiteX79" fmla="*/ 776962 w 1923374"/>
              <a:gd name="connsiteY79" fmla="*/ 1317009 h 3173105"/>
              <a:gd name="connsiteX80" fmla="*/ 787198 w 1923374"/>
              <a:gd name="connsiteY80" fmla="*/ 1306774 h 3173105"/>
              <a:gd name="connsiteX81" fmla="*/ 794022 w 1923374"/>
              <a:gd name="connsiteY81" fmla="*/ 1279478 h 3173105"/>
              <a:gd name="connsiteX82" fmla="*/ 800846 w 1923374"/>
              <a:gd name="connsiteY82" fmla="*/ 1259006 h 3173105"/>
              <a:gd name="connsiteX83" fmla="*/ 814494 w 1923374"/>
              <a:gd name="connsiteY83" fmla="*/ 1224887 h 3173105"/>
              <a:gd name="connsiteX84" fmla="*/ 824730 w 1923374"/>
              <a:gd name="connsiteY84" fmla="*/ 1218063 h 3173105"/>
              <a:gd name="connsiteX85" fmla="*/ 831553 w 1923374"/>
              <a:gd name="connsiteY85" fmla="*/ 1204415 h 3173105"/>
              <a:gd name="connsiteX86" fmla="*/ 838377 w 1923374"/>
              <a:gd name="connsiteY86" fmla="*/ 1194180 h 3173105"/>
              <a:gd name="connsiteX87" fmla="*/ 831553 w 1923374"/>
              <a:gd name="connsiteY87" fmla="*/ 1163472 h 3173105"/>
              <a:gd name="connsiteX88" fmla="*/ 828141 w 1923374"/>
              <a:gd name="connsiteY88" fmla="*/ 1146412 h 3173105"/>
              <a:gd name="connsiteX89" fmla="*/ 834965 w 1923374"/>
              <a:gd name="connsiteY89" fmla="*/ 1091821 h 3173105"/>
              <a:gd name="connsiteX90" fmla="*/ 845201 w 1923374"/>
              <a:gd name="connsiteY90" fmla="*/ 1050878 h 3173105"/>
              <a:gd name="connsiteX91" fmla="*/ 852025 w 1923374"/>
              <a:gd name="connsiteY91" fmla="*/ 1033818 h 3173105"/>
              <a:gd name="connsiteX92" fmla="*/ 865673 w 1923374"/>
              <a:gd name="connsiteY92" fmla="*/ 1006523 h 3173105"/>
              <a:gd name="connsiteX93" fmla="*/ 879321 w 1923374"/>
              <a:gd name="connsiteY93" fmla="*/ 965580 h 3173105"/>
              <a:gd name="connsiteX94" fmla="*/ 889556 w 1923374"/>
              <a:gd name="connsiteY94" fmla="*/ 951932 h 3173105"/>
              <a:gd name="connsiteX95" fmla="*/ 896380 w 1923374"/>
              <a:gd name="connsiteY95" fmla="*/ 941696 h 3173105"/>
              <a:gd name="connsiteX96" fmla="*/ 903204 w 1923374"/>
              <a:gd name="connsiteY96" fmla="*/ 924636 h 3173105"/>
              <a:gd name="connsiteX97" fmla="*/ 916852 w 1923374"/>
              <a:gd name="connsiteY97" fmla="*/ 904165 h 3173105"/>
              <a:gd name="connsiteX98" fmla="*/ 923676 w 1923374"/>
              <a:gd name="connsiteY98" fmla="*/ 883693 h 3173105"/>
              <a:gd name="connsiteX99" fmla="*/ 944147 w 1923374"/>
              <a:gd name="connsiteY99" fmla="*/ 866633 h 3173105"/>
              <a:gd name="connsiteX100" fmla="*/ 954383 w 1923374"/>
              <a:gd name="connsiteY100" fmla="*/ 863221 h 3173105"/>
              <a:gd name="connsiteX101" fmla="*/ 978267 w 1923374"/>
              <a:gd name="connsiteY101" fmla="*/ 852986 h 3173105"/>
              <a:gd name="connsiteX102" fmla="*/ 1022622 w 1923374"/>
              <a:gd name="connsiteY102" fmla="*/ 849574 h 3173105"/>
              <a:gd name="connsiteX103" fmla="*/ 1039682 w 1923374"/>
              <a:gd name="connsiteY103" fmla="*/ 852986 h 3173105"/>
              <a:gd name="connsiteX104" fmla="*/ 1049918 w 1923374"/>
              <a:gd name="connsiteY104" fmla="*/ 856397 h 3173105"/>
              <a:gd name="connsiteX105" fmla="*/ 1077213 w 1923374"/>
              <a:gd name="connsiteY105" fmla="*/ 863221 h 3173105"/>
              <a:gd name="connsiteX106" fmla="*/ 1101097 w 1923374"/>
              <a:gd name="connsiteY106" fmla="*/ 883693 h 3173105"/>
              <a:gd name="connsiteX107" fmla="*/ 1111333 w 1923374"/>
              <a:gd name="connsiteY107" fmla="*/ 897341 h 3173105"/>
              <a:gd name="connsiteX108" fmla="*/ 1118156 w 1923374"/>
              <a:gd name="connsiteY108" fmla="*/ 910989 h 3173105"/>
              <a:gd name="connsiteX109" fmla="*/ 1131804 w 1923374"/>
              <a:gd name="connsiteY109" fmla="*/ 931460 h 3173105"/>
              <a:gd name="connsiteX110" fmla="*/ 1138628 w 1923374"/>
              <a:gd name="connsiteY110" fmla="*/ 951932 h 3173105"/>
              <a:gd name="connsiteX111" fmla="*/ 1138628 w 1923374"/>
              <a:gd name="connsiteY111" fmla="*/ 1064526 h 3173105"/>
              <a:gd name="connsiteX112" fmla="*/ 1142040 w 1923374"/>
              <a:gd name="connsiteY112" fmla="*/ 1074762 h 3173105"/>
              <a:gd name="connsiteX113" fmla="*/ 1162512 w 1923374"/>
              <a:gd name="connsiteY113" fmla="*/ 1091821 h 3173105"/>
              <a:gd name="connsiteX114" fmla="*/ 1172747 w 1923374"/>
              <a:gd name="connsiteY114" fmla="*/ 1088409 h 3173105"/>
              <a:gd name="connsiteX115" fmla="*/ 1200043 w 1923374"/>
              <a:gd name="connsiteY115" fmla="*/ 1067938 h 3173105"/>
              <a:gd name="connsiteX116" fmla="*/ 1210279 w 1923374"/>
              <a:gd name="connsiteY116" fmla="*/ 1064526 h 3173105"/>
              <a:gd name="connsiteX117" fmla="*/ 1230750 w 1923374"/>
              <a:gd name="connsiteY117" fmla="*/ 1030406 h 3173105"/>
              <a:gd name="connsiteX118" fmla="*/ 1247810 w 1923374"/>
              <a:gd name="connsiteY118" fmla="*/ 1003111 h 3173105"/>
              <a:gd name="connsiteX119" fmla="*/ 1254634 w 1923374"/>
              <a:gd name="connsiteY119" fmla="*/ 992875 h 3173105"/>
              <a:gd name="connsiteX120" fmla="*/ 1261458 w 1923374"/>
              <a:gd name="connsiteY120" fmla="*/ 982639 h 3173105"/>
              <a:gd name="connsiteX121" fmla="*/ 1278518 w 1923374"/>
              <a:gd name="connsiteY121" fmla="*/ 941696 h 3173105"/>
              <a:gd name="connsiteX122" fmla="*/ 1285341 w 1923374"/>
              <a:gd name="connsiteY122" fmla="*/ 880281 h 3173105"/>
              <a:gd name="connsiteX123" fmla="*/ 1292165 w 1923374"/>
              <a:gd name="connsiteY123" fmla="*/ 866633 h 3173105"/>
              <a:gd name="connsiteX124" fmla="*/ 1295577 w 1923374"/>
              <a:gd name="connsiteY124" fmla="*/ 852986 h 3173105"/>
              <a:gd name="connsiteX125" fmla="*/ 1302401 w 1923374"/>
              <a:gd name="connsiteY125" fmla="*/ 832514 h 3173105"/>
              <a:gd name="connsiteX126" fmla="*/ 1312637 w 1923374"/>
              <a:gd name="connsiteY126" fmla="*/ 801806 h 3173105"/>
              <a:gd name="connsiteX127" fmla="*/ 1316049 w 1923374"/>
              <a:gd name="connsiteY127" fmla="*/ 791571 h 3173105"/>
              <a:gd name="connsiteX128" fmla="*/ 1319461 w 1923374"/>
              <a:gd name="connsiteY128" fmla="*/ 771099 h 3173105"/>
              <a:gd name="connsiteX129" fmla="*/ 1326285 w 1923374"/>
              <a:gd name="connsiteY129" fmla="*/ 716508 h 3173105"/>
              <a:gd name="connsiteX130" fmla="*/ 1329697 w 1923374"/>
              <a:gd name="connsiteY130" fmla="*/ 658505 h 3173105"/>
              <a:gd name="connsiteX131" fmla="*/ 1333109 w 1923374"/>
              <a:gd name="connsiteY131" fmla="*/ 593678 h 3173105"/>
              <a:gd name="connsiteX132" fmla="*/ 1336521 w 1923374"/>
              <a:gd name="connsiteY132" fmla="*/ 580030 h 3173105"/>
              <a:gd name="connsiteX133" fmla="*/ 1346756 w 1923374"/>
              <a:gd name="connsiteY133" fmla="*/ 545911 h 3173105"/>
              <a:gd name="connsiteX134" fmla="*/ 1353580 w 1923374"/>
              <a:gd name="connsiteY134" fmla="*/ 532263 h 3173105"/>
              <a:gd name="connsiteX135" fmla="*/ 1356992 w 1923374"/>
              <a:gd name="connsiteY135" fmla="*/ 522027 h 3173105"/>
              <a:gd name="connsiteX136" fmla="*/ 1377464 w 1923374"/>
              <a:gd name="connsiteY136" fmla="*/ 498144 h 3173105"/>
              <a:gd name="connsiteX137" fmla="*/ 1384288 w 1923374"/>
              <a:gd name="connsiteY137" fmla="*/ 487908 h 3173105"/>
              <a:gd name="connsiteX138" fmla="*/ 1401347 w 1923374"/>
              <a:gd name="connsiteY138" fmla="*/ 460612 h 3173105"/>
              <a:gd name="connsiteX139" fmla="*/ 1404759 w 1923374"/>
              <a:gd name="connsiteY139" fmla="*/ 446965 h 3173105"/>
              <a:gd name="connsiteX140" fmla="*/ 1397935 w 1923374"/>
              <a:gd name="connsiteY140" fmla="*/ 409433 h 3173105"/>
              <a:gd name="connsiteX141" fmla="*/ 1394524 w 1923374"/>
              <a:gd name="connsiteY141" fmla="*/ 378726 h 3173105"/>
              <a:gd name="connsiteX142" fmla="*/ 1397935 w 1923374"/>
              <a:gd name="connsiteY142" fmla="*/ 341194 h 3173105"/>
              <a:gd name="connsiteX143" fmla="*/ 1401347 w 1923374"/>
              <a:gd name="connsiteY143" fmla="*/ 317311 h 3173105"/>
              <a:gd name="connsiteX144" fmla="*/ 1408171 w 1923374"/>
              <a:gd name="connsiteY144" fmla="*/ 238836 h 3173105"/>
              <a:gd name="connsiteX145" fmla="*/ 1411583 w 1923374"/>
              <a:gd name="connsiteY145" fmla="*/ 228600 h 3173105"/>
              <a:gd name="connsiteX146" fmla="*/ 1414995 w 1923374"/>
              <a:gd name="connsiteY146" fmla="*/ 214953 h 3173105"/>
              <a:gd name="connsiteX147" fmla="*/ 1428643 w 1923374"/>
              <a:gd name="connsiteY147" fmla="*/ 170597 h 3173105"/>
              <a:gd name="connsiteX148" fmla="*/ 1435467 w 1923374"/>
              <a:gd name="connsiteY148" fmla="*/ 160362 h 3173105"/>
              <a:gd name="connsiteX149" fmla="*/ 1445703 w 1923374"/>
              <a:gd name="connsiteY149" fmla="*/ 143302 h 3173105"/>
              <a:gd name="connsiteX150" fmla="*/ 1459350 w 1923374"/>
              <a:gd name="connsiteY150" fmla="*/ 116006 h 3173105"/>
              <a:gd name="connsiteX151" fmla="*/ 1486646 w 1923374"/>
              <a:gd name="connsiteY151" fmla="*/ 88711 h 3173105"/>
              <a:gd name="connsiteX152" fmla="*/ 1496882 w 1923374"/>
              <a:gd name="connsiteY152" fmla="*/ 78475 h 3173105"/>
              <a:gd name="connsiteX153" fmla="*/ 1510530 w 1923374"/>
              <a:gd name="connsiteY153" fmla="*/ 58003 h 3173105"/>
              <a:gd name="connsiteX154" fmla="*/ 1524177 w 1923374"/>
              <a:gd name="connsiteY154" fmla="*/ 34120 h 3173105"/>
              <a:gd name="connsiteX155" fmla="*/ 1541237 w 1923374"/>
              <a:gd name="connsiteY155" fmla="*/ 27296 h 3173105"/>
              <a:gd name="connsiteX156" fmla="*/ 1554885 w 1923374"/>
              <a:gd name="connsiteY156" fmla="*/ 20472 h 3173105"/>
              <a:gd name="connsiteX157" fmla="*/ 1575356 w 1923374"/>
              <a:gd name="connsiteY157" fmla="*/ 13648 h 3173105"/>
              <a:gd name="connsiteX158" fmla="*/ 1585592 w 1923374"/>
              <a:gd name="connsiteY158" fmla="*/ 10236 h 3173105"/>
              <a:gd name="connsiteX159" fmla="*/ 1612888 w 1923374"/>
              <a:gd name="connsiteY159" fmla="*/ 0 h 3173105"/>
              <a:gd name="connsiteX160" fmla="*/ 1657243 w 1923374"/>
              <a:gd name="connsiteY160" fmla="*/ 3412 h 3173105"/>
              <a:gd name="connsiteX161" fmla="*/ 1694774 w 1923374"/>
              <a:gd name="connsiteY161" fmla="*/ 17060 h 3173105"/>
              <a:gd name="connsiteX162" fmla="*/ 1732306 w 1923374"/>
              <a:gd name="connsiteY162" fmla="*/ 71651 h 3173105"/>
              <a:gd name="connsiteX163" fmla="*/ 1742541 w 1923374"/>
              <a:gd name="connsiteY163" fmla="*/ 92123 h 3173105"/>
              <a:gd name="connsiteX164" fmla="*/ 1752777 w 1923374"/>
              <a:gd name="connsiteY164" fmla="*/ 129654 h 3173105"/>
              <a:gd name="connsiteX165" fmla="*/ 1745953 w 1923374"/>
              <a:gd name="connsiteY165" fmla="*/ 242248 h 3173105"/>
              <a:gd name="connsiteX166" fmla="*/ 1742541 w 1923374"/>
              <a:gd name="connsiteY166" fmla="*/ 255896 h 3173105"/>
              <a:gd name="connsiteX167" fmla="*/ 1739130 w 1923374"/>
              <a:gd name="connsiteY167" fmla="*/ 272956 h 3173105"/>
              <a:gd name="connsiteX168" fmla="*/ 1728894 w 1923374"/>
              <a:gd name="connsiteY168" fmla="*/ 313899 h 3173105"/>
              <a:gd name="connsiteX169" fmla="*/ 1722070 w 1923374"/>
              <a:gd name="connsiteY169" fmla="*/ 348018 h 3173105"/>
              <a:gd name="connsiteX170" fmla="*/ 1718658 w 1923374"/>
              <a:gd name="connsiteY170" fmla="*/ 368490 h 3173105"/>
              <a:gd name="connsiteX171" fmla="*/ 1715246 w 1923374"/>
              <a:gd name="connsiteY171" fmla="*/ 378726 h 3173105"/>
              <a:gd name="connsiteX172" fmla="*/ 1718658 w 1923374"/>
              <a:gd name="connsiteY172" fmla="*/ 392374 h 3173105"/>
              <a:gd name="connsiteX173" fmla="*/ 1735718 w 1923374"/>
              <a:gd name="connsiteY173" fmla="*/ 416257 h 3173105"/>
              <a:gd name="connsiteX174" fmla="*/ 1745953 w 1923374"/>
              <a:gd name="connsiteY174" fmla="*/ 419669 h 3173105"/>
              <a:gd name="connsiteX175" fmla="*/ 1769837 w 1923374"/>
              <a:gd name="connsiteY175" fmla="*/ 443553 h 3173105"/>
              <a:gd name="connsiteX176" fmla="*/ 1780073 w 1923374"/>
              <a:gd name="connsiteY176" fmla="*/ 450377 h 3173105"/>
              <a:gd name="connsiteX177" fmla="*/ 1817604 w 1923374"/>
              <a:gd name="connsiteY177" fmla="*/ 457200 h 3173105"/>
              <a:gd name="connsiteX178" fmla="*/ 1848312 w 1923374"/>
              <a:gd name="connsiteY178" fmla="*/ 484496 h 3173105"/>
              <a:gd name="connsiteX179" fmla="*/ 1872195 w 1923374"/>
              <a:gd name="connsiteY179" fmla="*/ 511791 h 3173105"/>
              <a:gd name="connsiteX180" fmla="*/ 1879019 w 1923374"/>
              <a:gd name="connsiteY180" fmla="*/ 528851 h 3173105"/>
              <a:gd name="connsiteX181" fmla="*/ 1885843 w 1923374"/>
              <a:gd name="connsiteY181" fmla="*/ 562971 h 3173105"/>
              <a:gd name="connsiteX182" fmla="*/ 1896079 w 1923374"/>
              <a:gd name="connsiteY182" fmla="*/ 569794 h 3173105"/>
              <a:gd name="connsiteX183" fmla="*/ 1902903 w 1923374"/>
              <a:gd name="connsiteY183" fmla="*/ 580030 h 3173105"/>
              <a:gd name="connsiteX184" fmla="*/ 1909727 w 1923374"/>
              <a:gd name="connsiteY184" fmla="*/ 600502 h 3173105"/>
              <a:gd name="connsiteX185" fmla="*/ 1919962 w 1923374"/>
              <a:gd name="connsiteY185" fmla="*/ 648269 h 3173105"/>
              <a:gd name="connsiteX186" fmla="*/ 1913138 w 1923374"/>
              <a:gd name="connsiteY186" fmla="*/ 723332 h 3173105"/>
              <a:gd name="connsiteX187" fmla="*/ 1906315 w 1923374"/>
              <a:gd name="connsiteY187" fmla="*/ 743803 h 3173105"/>
              <a:gd name="connsiteX188" fmla="*/ 1892667 w 1923374"/>
              <a:gd name="connsiteY188" fmla="*/ 777923 h 3173105"/>
              <a:gd name="connsiteX189" fmla="*/ 1889255 w 1923374"/>
              <a:gd name="connsiteY189" fmla="*/ 798394 h 3173105"/>
              <a:gd name="connsiteX190" fmla="*/ 1882431 w 1923374"/>
              <a:gd name="connsiteY190" fmla="*/ 832514 h 3173105"/>
              <a:gd name="connsiteX191" fmla="*/ 1879019 w 1923374"/>
              <a:gd name="connsiteY191" fmla="*/ 1071350 h 3173105"/>
              <a:gd name="connsiteX192" fmla="*/ 1875607 w 1923374"/>
              <a:gd name="connsiteY192" fmla="*/ 1098645 h 3173105"/>
              <a:gd name="connsiteX193" fmla="*/ 1882431 w 1923374"/>
              <a:gd name="connsiteY193" fmla="*/ 1214651 h 3173105"/>
              <a:gd name="connsiteX194" fmla="*/ 1872195 w 1923374"/>
              <a:gd name="connsiteY194" fmla="*/ 1313597 h 3173105"/>
              <a:gd name="connsiteX195" fmla="*/ 1868783 w 1923374"/>
              <a:gd name="connsiteY195" fmla="*/ 1327245 h 3173105"/>
              <a:gd name="connsiteX196" fmla="*/ 1858547 w 1923374"/>
              <a:gd name="connsiteY196" fmla="*/ 1340893 h 3173105"/>
              <a:gd name="connsiteX197" fmla="*/ 1855135 w 1923374"/>
              <a:gd name="connsiteY197" fmla="*/ 1351129 h 3173105"/>
              <a:gd name="connsiteX198" fmla="*/ 1851724 w 1923374"/>
              <a:gd name="connsiteY198" fmla="*/ 1364777 h 3173105"/>
              <a:gd name="connsiteX199" fmla="*/ 1844900 w 1923374"/>
              <a:gd name="connsiteY199" fmla="*/ 1375012 h 3173105"/>
              <a:gd name="connsiteX200" fmla="*/ 1831252 w 1923374"/>
              <a:gd name="connsiteY200" fmla="*/ 1419368 h 3173105"/>
              <a:gd name="connsiteX201" fmla="*/ 1824428 w 1923374"/>
              <a:gd name="connsiteY201" fmla="*/ 1429603 h 3173105"/>
              <a:gd name="connsiteX202" fmla="*/ 1814192 w 1923374"/>
              <a:gd name="connsiteY202" fmla="*/ 1456899 h 3173105"/>
              <a:gd name="connsiteX203" fmla="*/ 1803956 w 1923374"/>
              <a:gd name="connsiteY203" fmla="*/ 1473959 h 3173105"/>
              <a:gd name="connsiteX204" fmla="*/ 1793721 w 1923374"/>
              <a:gd name="connsiteY204" fmla="*/ 1494430 h 3173105"/>
              <a:gd name="connsiteX205" fmla="*/ 1790309 w 1923374"/>
              <a:gd name="connsiteY205" fmla="*/ 1511490 h 3173105"/>
              <a:gd name="connsiteX206" fmla="*/ 1786897 w 1923374"/>
              <a:gd name="connsiteY206" fmla="*/ 1535374 h 3173105"/>
              <a:gd name="connsiteX207" fmla="*/ 1783485 w 1923374"/>
              <a:gd name="connsiteY207" fmla="*/ 1545609 h 3173105"/>
              <a:gd name="connsiteX208" fmla="*/ 1780073 w 1923374"/>
              <a:gd name="connsiteY208" fmla="*/ 1572905 h 3173105"/>
              <a:gd name="connsiteX209" fmla="*/ 1776661 w 1923374"/>
              <a:gd name="connsiteY209" fmla="*/ 1586553 h 3173105"/>
              <a:gd name="connsiteX210" fmla="*/ 1786897 w 1923374"/>
              <a:gd name="connsiteY210" fmla="*/ 1630908 h 3173105"/>
              <a:gd name="connsiteX211" fmla="*/ 1793721 w 1923374"/>
              <a:gd name="connsiteY211" fmla="*/ 1651380 h 3173105"/>
              <a:gd name="connsiteX212" fmla="*/ 1800544 w 1923374"/>
              <a:gd name="connsiteY212" fmla="*/ 1668439 h 3173105"/>
              <a:gd name="connsiteX213" fmla="*/ 1810780 w 1923374"/>
              <a:gd name="connsiteY213" fmla="*/ 1709383 h 3173105"/>
              <a:gd name="connsiteX214" fmla="*/ 1821016 w 1923374"/>
              <a:gd name="connsiteY214" fmla="*/ 1736678 h 3173105"/>
              <a:gd name="connsiteX215" fmla="*/ 1827840 w 1923374"/>
              <a:gd name="connsiteY215" fmla="*/ 1760562 h 3173105"/>
              <a:gd name="connsiteX216" fmla="*/ 1841488 w 1923374"/>
              <a:gd name="connsiteY216" fmla="*/ 1787857 h 3173105"/>
              <a:gd name="connsiteX217" fmla="*/ 1848312 w 1923374"/>
              <a:gd name="connsiteY217" fmla="*/ 1811741 h 3173105"/>
              <a:gd name="connsiteX218" fmla="*/ 1861959 w 1923374"/>
              <a:gd name="connsiteY218" fmla="*/ 1828800 h 3173105"/>
              <a:gd name="connsiteX219" fmla="*/ 1865371 w 1923374"/>
              <a:gd name="connsiteY219" fmla="*/ 1839036 h 3173105"/>
              <a:gd name="connsiteX220" fmla="*/ 1879019 w 1923374"/>
              <a:gd name="connsiteY220" fmla="*/ 1873156 h 3173105"/>
              <a:gd name="connsiteX221" fmla="*/ 1882431 w 1923374"/>
              <a:gd name="connsiteY221" fmla="*/ 1893627 h 3173105"/>
              <a:gd name="connsiteX222" fmla="*/ 1889255 w 1923374"/>
              <a:gd name="connsiteY222" fmla="*/ 1903863 h 3173105"/>
              <a:gd name="connsiteX223" fmla="*/ 1899491 w 1923374"/>
              <a:gd name="connsiteY223" fmla="*/ 1924335 h 3173105"/>
              <a:gd name="connsiteX224" fmla="*/ 1902903 w 1923374"/>
              <a:gd name="connsiteY224" fmla="*/ 1934571 h 3173105"/>
              <a:gd name="connsiteX225" fmla="*/ 1919962 w 1923374"/>
              <a:gd name="connsiteY225" fmla="*/ 1958454 h 3173105"/>
              <a:gd name="connsiteX226" fmla="*/ 1923374 w 1923374"/>
              <a:gd name="connsiteY226" fmla="*/ 1968690 h 3173105"/>
              <a:gd name="connsiteX227" fmla="*/ 1916550 w 1923374"/>
              <a:gd name="connsiteY227" fmla="*/ 1999397 h 3173105"/>
              <a:gd name="connsiteX228" fmla="*/ 1906315 w 1923374"/>
              <a:gd name="connsiteY228" fmla="*/ 2013045 h 3173105"/>
              <a:gd name="connsiteX229" fmla="*/ 1899491 w 1923374"/>
              <a:gd name="connsiteY229" fmla="*/ 2023281 h 3173105"/>
              <a:gd name="connsiteX230" fmla="*/ 1889255 w 1923374"/>
              <a:gd name="connsiteY230" fmla="*/ 2036929 h 3173105"/>
              <a:gd name="connsiteX231" fmla="*/ 1875607 w 1923374"/>
              <a:gd name="connsiteY231" fmla="*/ 2057400 h 3173105"/>
              <a:gd name="connsiteX232" fmla="*/ 1858547 w 1923374"/>
              <a:gd name="connsiteY232" fmla="*/ 2067636 h 3173105"/>
              <a:gd name="connsiteX233" fmla="*/ 1838076 w 1923374"/>
              <a:gd name="connsiteY233" fmla="*/ 2081284 h 3173105"/>
              <a:gd name="connsiteX234" fmla="*/ 1821016 w 1923374"/>
              <a:gd name="connsiteY234" fmla="*/ 2088108 h 3173105"/>
              <a:gd name="connsiteX235" fmla="*/ 1810780 w 1923374"/>
              <a:gd name="connsiteY235" fmla="*/ 2094932 h 3173105"/>
              <a:gd name="connsiteX236" fmla="*/ 1797133 w 1923374"/>
              <a:gd name="connsiteY236" fmla="*/ 2098344 h 3173105"/>
              <a:gd name="connsiteX237" fmla="*/ 1766425 w 1923374"/>
              <a:gd name="connsiteY237" fmla="*/ 2115403 h 3173105"/>
              <a:gd name="connsiteX238" fmla="*/ 1752777 w 1923374"/>
              <a:gd name="connsiteY238" fmla="*/ 2118815 h 3173105"/>
              <a:gd name="connsiteX239" fmla="*/ 1739130 w 1923374"/>
              <a:gd name="connsiteY239" fmla="*/ 2115403 h 3173105"/>
              <a:gd name="connsiteX240" fmla="*/ 1711834 w 1923374"/>
              <a:gd name="connsiteY240" fmla="*/ 2098344 h 3173105"/>
              <a:gd name="connsiteX241" fmla="*/ 1705010 w 1923374"/>
              <a:gd name="connsiteY241" fmla="*/ 2088108 h 3173105"/>
              <a:gd name="connsiteX242" fmla="*/ 1701598 w 1923374"/>
              <a:gd name="connsiteY242" fmla="*/ 2074460 h 3173105"/>
              <a:gd name="connsiteX243" fmla="*/ 1715246 w 1923374"/>
              <a:gd name="connsiteY243" fmla="*/ 2043753 h 3173105"/>
              <a:gd name="connsiteX244" fmla="*/ 1728894 w 1923374"/>
              <a:gd name="connsiteY244" fmla="*/ 2033517 h 3173105"/>
              <a:gd name="connsiteX245" fmla="*/ 1739130 w 1923374"/>
              <a:gd name="connsiteY245" fmla="*/ 2019869 h 3173105"/>
              <a:gd name="connsiteX246" fmla="*/ 1749365 w 1923374"/>
              <a:gd name="connsiteY246" fmla="*/ 2013045 h 3173105"/>
              <a:gd name="connsiteX247" fmla="*/ 1759601 w 1923374"/>
              <a:gd name="connsiteY247" fmla="*/ 2002809 h 3173105"/>
              <a:gd name="connsiteX248" fmla="*/ 1776661 w 1923374"/>
              <a:gd name="connsiteY248" fmla="*/ 1992574 h 3173105"/>
              <a:gd name="connsiteX249" fmla="*/ 1807368 w 1923374"/>
              <a:gd name="connsiteY249" fmla="*/ 1955042 h 3173105"/>
              <a:gd name="connsiteX250" fmla="*/ 1800544 w 1923374"/>
              <a:gd name="connsiteY250" fmla="*/ 1931159 h 3173105"/>
              <a:gd name="connsiteX251" fmla="*/ 1773249 w 1923374"/>
              <a:gd name="connsiteY251" fmla="*/ 1897039 h 3173105"/>
              <a:gd name="connsiteX252" fmla="*/ 1769837 w 1923374"/>
              <a:gd name="connsiteY252" fmla="*/ 1886803 h 3173105"/>
              <a:gd name="connsiteX253" fmla="*/ 1752777 w 1923374"/>
              <a:gd name="connsiteY253" fmla="*/ 1859508 h 3173105"/>
              <a:gd name="connsiteX254" fmla="*/ 1749365 w 1923374"/>
              <a:gd name="connsiteY254" fmla="*/ 1849272 h 3173105"/>
              <a:gd name="connsiteX255" fmla="*/ 1735718 w 1923374"/>
              <a:gd name="connsiteY255" fmla="*/ 1835624 h 3173105"/>
              <a:gd name="connsiteX256" fmla="*/ 1728894 w 1923374"/>
              <a:gd name="connsiteY256" fmla="*/ 1818565 h 3173105"/>
              <a:gd name="connsiteX257" fmla="*/ 1708422 w 1923374"/>
              <a:gd name="connsiteY257" fmla="*/ 1794681 h 3173105"/>
              <a:gd name="connsiteX258" fmla="*/ 1701598 w 1923374"/>
              <a:gd name="connsiteY258" fmla="*/ 1777621 h 3173105"/>
              <a:gd name="connsiteX259" fmla="*/ 1691362 w 1923374"/>
              <a:gd name="connsiteY259" fmla="*/ 1757150 h 3173105"/>
              <a:gd name="connsiteX260" fmla="*/ 1670891 w 1923374"/>
              <a:gd name="connsiteY260" fmla="*/ 1746914 h 3173105"/>
              <a:gd name="connsiteX261" fmla="*/ 1650419 w 1923374"/>
              <a:gd name="connsiteY261" fmla="*/ 1760562 h 3173105"/>
              <a:gd name="connsiteX262" fmla="*/ 1647007 w 1923374"/>
              <a:gd name="connsiteY262" fmla="*/ 1781033 h 3173105"/>
              <a:gd name="connsiteX263" fmla="*/ 1640183 w 1923374"/>
              <a:gd name="connsiteY263" fmla="*/ 1791269 h 3173105"/>
              <a:gd name="connsiteX264" fmla="*/ 1636771 w 1923374"/>
              <a:gd name="connsiteY264" fmla="*/ 1801505 h 3173105"/>
              <a:gd name="connsiteX265" fmla="*/ 1619712 w 1923374"/>
              <a:gd name="connsiteY265" fmla="*/ 1825389 h 3173105"/>
              <a:gd name="connsiteX266" fmla="*/ 1612888 w 1923374"/>
              <a:gd name="connsiteY266" fmla="*/ 1839036 h 3173105"/>
              <a:gd name="connsiteX267" fmla="*/ 1602652 w 1923374"/>
              <a:gd name="connsiteY267" fmla="*/ 1856096 h 3173105"/>
              <a:gd name="connsiteX268" fmla="*/ 1599240 w 1923374"/>
              <a:gd name="connsiteY268" fmla="*/ 1869744 h 3173105"/>
              <a:gd name="connsiteX269" fmla="*/ 1592416 w 1923374"/>
              <a:gd name="connsiteY269" fmla="*/ 1893627 h 3173105"/>
              <a:gd name="connsiteX270" fmla="*/ 1589004 w 1923374"/>
              <a:gd name="connsiteY270" fmla="*/ 1914099 h 3173105"/>
              <a:gd name="connsiteX271" fmla="*/ 1595828 w 1923374"/>
              <a:gd name="connsiteY271" fmla="*/ 1948218 h 3173105"/>
              <a:gd name="connsiteX272" fmla="*/ 1606064 w 1923374"/>
              <a:gd name="connsiteY272" fmla="*/ 1958454 h 3173105"/>
              <a:gd name="connsiteX273" fmla="*/ 1612888 w 1923374"/>
              <a:gd name="connsiteY273" fmla="*/ 1972102 h 3173105"/>
              <a:gd name="connsiteX274" fmla="*/ 1633359 w 1923374"/>
              <a:gd name="connsiteY274" fmla="*/ 1999397 h 3173105"/>
              <a:gd name="connsiteX275" fmla="*/ 1640183 w 1923374"/>
              <a:gd name="connsiteY275" fmla="*/ 2016457 h 3173105"/>
              <a:gd name="connsiteX276" fmla="*/ 1647007 w 1923374"/>
              <a:gd name="connsiteY276" fmla="*/ 2050577 h 3173105"/>
              <a:gd name="connsiteX277" fmla="*/ 1657243 w 1923374"/>
              <a:gd name="connsiteY277" fmla="*/ 2071048 h 3173105"/>
              <a:gd name="connsiteX278" fmla="*/ 1674303 w 1923374"/>
              <a:gd name="connsiteY278" fmla="*/ 2115403 h 3173105"/>
              <a:gd name="connsiteX279" fmla="*/ 1677715 w 1923374"/>
              <a:gd name="connsiteY279" fmla="*/ 2135875 h 3173105"/>
              <a:gd name="connsiteX280" fmla="*/ 1681127 w 1923374"/>
              <a:gd name="connsiteY280" fmla="*/ 2146111 h 3173105"/>
              <a:gd name="connsiteX281" fmla="*/ 1687950 w 1923374"/>
              <a:gd name="connsiteY281" fmla="*/ 2193878 h 3173105"/>
              <a:gd name="connsiteX282" fmla="*/ 1684538 w 1923374"/>
              <a:gd name="connsiteY282" fmla="*/ 2313296 h 3173105"/>
              <a:gd name="connsiteX283" fmla="*/ 1681127 w 1923374"/>
              <a:gd name="connsiteY283" fmla="*/ 2326944 h 3173105"/>
              <a:gd name="connsiteX284" fmla="*/ 1667479 w 1923374"/>
              <a:gd name="connsiteY284" fmla="*/ 2361063 h 3173105"/>
              <a:gd name="connsiteX285" fmla="*/ 1660655 w 1923374"/>
              <a:gd name="connsiteY285" fmla="*/ 2378123 h 3173105"/>
              <a:gd name="connsiteX286" fmla="*/ 1653831 w 1923374"/>
              <a:gd name="connsiteY286" fmla="*/ 2388359 h 3173105"/>
              <a:gd name="connsiteX287" fmla="*/ 1647007 w 1923374"/>
              <a:gd name="connsiteY287" fmla="*/ 2415654 h 3173105"/>
              <a:gd name="connsiteX288" fmla="*/ 1623124 w 1923374"/>
              <a:gd name="connsiteY288" fmla="*/ 2449774 h 3173105"/>
              <a:gd name="connsiteX289" fmla="*/ 1602652 w 1923374"/>
              <a:gd name="connsiteY289" fmla="*/ 2480481 h 3173105"/>
              <a:gd name="connsiteX290" fmla="*/ 1578768 w 1923374"/>
              <a:gd name="connsiteY290" fmla="*/ 2514600 h 3173105"/>
              <a:gd name="connsiteX291" fmla="*/ 1565121 w 1923374"/>
              <a:gd name="connsiteY291" fmla="*/ 2535072 h 3173105"/>
              <a:gd name="connsiteX292" fmla="*/ 1554885 w 1923374"/>
              <a:gd name="connsiteY292" fmla="*/ 2545308 h 3173105"/>
              <a:gd name="connsiteX293" fmla="*/ 1544649 w 1923374"/>
              <a:gd name="connsiteY293" fmla="*/ 2552132 h 3173105"/>
              <a:gd name="connsiteX294" fmla="*/ 1520765 w 1923374"/>
              <a:gd name="connsiteY294" fmla="*/ 2586251 h 3173105"/>
              <a:gd name="connsiteX295" fmla="*/ 1517353 w 1923374"/>
              <a:gd name="connsiteY295" fmla="*/ 2599899 h 3173105"/>
              <a:gd name="connsiteX296" fmla="*/ 1503706 w 1923374"/>
              <a:gd name="connsiteY296" fmla="*/ 2623783 h 3173105"/>
              <a:gd name="connsiteX297" fmla="*/ 1493470 w 1923374"/>
              <a:gd name="connsiteY297" fmla="*/ 2637430 h 3173105"/>
              <a:gd name="connsiteX298" fmla="*/ 1469586 w 1923374"/>
              <a:gd name="connsiteY298" fmla="*/ 2661314 h 3173105"/>
              <a:gd name="connsiteX299" fmla="*/ 1459350 w 1923374"/>
              <a:gd name="connsiteY299" fmla="*/ 2671550 h 3173105"/>
              <a:gd name="connsiteX300" fmla="*/ 1442291 w 1923374"/>
              <a:gd name="connsiteY300" fmla="*/ 2688609 h 3173105"/>
              <a:gd name="connsiteX301" fmla="*/ 1421819 w 1923374"/>
              <a:gd name="connsiteY301" fmla="*/ 2705669 h 3173105"/>
              <a:gd name="connsiteX302" fmla="*/ 1408171 w 1923374"/>
              <a:gd name="connsiteY302" fmla="*/ 2729553 h 3173105"/>
              <a:gd name="connsiteX303" fmla="*/ 1404759 w 1923374"/>
              <a:gd name="connsiteY303" fmla="*/ 2743200 h 3173105"/>
              <a:gd name="connsiteX304" fmla="*/ 1391112 w 1923374"/>
              <a:gd name="connsiteY304" fmla="*/ 2753436 h 3173105"/>
              <a:gd name="connsiteX305" fmla="*/ 1384288 w 1923374"/>
              <a:gd name="connsiteY305" fmla="*/ 2763672 h 3173105"/>
              <a:gd name="connsiteX306" fmla="*/ 1343344 w 1923374"/>
              <a:gd name="connsiteY306" fmla="*/ 2801203 h 3173105"/>
              <a:gd name="connsiteX307" fmla="*/ 1333109 w 1923374"/>
              <a:gd name="connsiteY307" fmla="*/ 2804615 h 3173105"/>
              <a:gd name="connsiteX308" fmla="*/ 1305813 w 1923374"/>
              <a:gd name="connsiteY308" fmla="*/ 2821675 h 3173105"/>
              <a:gd name="connsiteX309" fmla="*/ 1295577 w 1923374"/>
              <a:gd name="connsiteY309" fmla="*/ 2828499 h 3173105"/>
              <a:gd name="connsiteX310" fmla="*/ 1278518 w 1923374"/>
              <a:gd name="connsiteY310" fmla="*/ 2842147 h 3173105"/>
              <a:gd name="connsiteX311" fmla="*/ 1251222 w 1923374"/>
              <a:gd name="connsiteY311" fmla="*/ 2852383 h 3173105"/>
              <a:gd name="connsiteX312" fmla="*/ 1223927 w 1923374"/>
              <a:gd name="connsiteY312" fmla="*/ 2869442 h 3173105"/>
              <a:gd name="connsiteX313" fmla="*/ 1196631 w 1923374"/>
              <a:gd name="connsiteY313" fmla="*/ 2879678 h 3173105"/>
              <a:gd name="connsiteX314" fmla="*/ 1179571 w 1923374"/>
              <a:gd name="connsiteY314" fmla="*/ 2883090 h 3173105"/>
              <a:gd name="connsiteX315" fmla="*/ 1165924 w 1923374"/>
              <a:gd name="connsiteY315" fmla="*/ 2889914 h 3173105"/>
              <a:gd name="connsiteX316" fmla="*/ 1138628 w 1923374"/>
              <a:gd name="connsiteY316" fmla="*/ 2896738 h 3173105"/>
              <a:gd name="connsiteX317" fmla="*/ 1114744 w 1923374"/>
              <a:gd name="connsiteY317" fmla="*/ 2903562 h 3173105"/>
              <a:gd name="connsiteX318" fmla="*/ 1053330 w 1923374"/>
              <a:gd name="connsiteY318" fmla="*/ 2893326 h 3173105"/>
              <a:gd name="connsiteX319" fmla="*/ 1036270 w 1923374"/>
              <a:gd name="connsiteY319" fmla="*/ 2886502 h 3173105"/>
              <a:gd name="connsiteX320" fmla="*/ 1005562 w 1923374"/>
              <a:gd name="connsiteY320" fmla="*/ 2866030 h 3173105"/>
              <a:gd name="connsiteX321" fmla="*/ 971443 w 1923374"/>
              <a:gd name="connsiteY321" fmla="*/ 2838735 h 3173105"/>
              <a:gd name="connsiteX322" fmla="*/ 954383 w 1923374"/>
              <a:gd name="connsiteY322" fmla="*/ 2821675 h 3173105"/>
              <a:gd name="connsiteX323" fmla="*/ 937324 w 1923374"/>
              <a:gd name="connsiteY323" fmla="*/ 2811439 h 3173105"/>
              <a:gd name="connsiteX324" fmla="*/ 927088 w 1923374"/>
              <a:gd name="connsiteY324" fmla="*/ 2804615 h 3173105"/>
              <a:gd name="connsiteX325" fmla="*/ 903204 w 1923374"/>
              <a:gd name="connsiteY325" fmla="*/ 2780732 h 3173105"/>
              <a:gd name="connsiteX326" fmla="*/ 896380 w 1923374"/>
              <a:gd name="connsiteY326" fmla="*/ 2790968 h 3173105"/>
              <a:gd name="connsiteX327" fmla="*/ 910028 w 1923374"/>
              <a:gd name="connsiteY327" fmla="*/ 2814851 h 3173105"/>
              <a:gd name="connsiteX328" fmla="*/ 916852 w 1923374"/>
              <a:gd name="connsiteY328" fmla="*/ 2828499 h 3173105"/>
              <a:gd name="connsiteX329" fmla="*/ 923676 w 1923374"/>
              <a:gd name="connsiteY329" fmla="*/ 2838735 h 3173105"/>
              <a:gd name="connsiteX330" fmla="*/ 933912 w 1923374"/>
              <a:gd name="connsiteY330" fmla="*/ 2859206 h 3173105"/>
              <a:gd name="connsiteX331" fmla="*/ 937324 w 1923374"/>
              <a:gd name="connsiteY331" fmla="*/ 2872854 h 3173105"/>
              <a:gd name="connsiteX332" fmla="*/ 944147 w 1923374"/>
              <a:gd name="connsiteY332" fmla="*/ 2893326 h 3173105"/>
              <a:gd name="connsiteX333" fmla="*/ 947559 w 1923374"/>
              <a:gd name="connsiteY333" fmla="*/ 2913797 h 3173105"/>
              <a:gd name="connsiteX334" fmla="*/ 944147 w 1923374"/>
              <a:gd name="connsiteY334" fmla="*/ 2924033 h 3173105"/>
              <a:gd name="connsiteX335" fmla="*/ 930500 w 1923374"/>
              <a:gd name="connsiteY335" fmla="*/ 2951329 h 3173105"/>
              <a:gd name="connsiteX336" fmla="*/ 923676 w 1923374"/>
              <a:gd name="connsiteY336" fmla="*/ 2985448 h 3173105"/>
              <a:gd name="connsiteX337" fmla="*/ 916852 w 1923374"/>
              <a:gd name="connsiteY337" fmla="*/ 2995684 h 3173105"/>
              <a:gd name="connsiteX338" fmla="*/ 913440 w 1923374"/>
              <a:gd name="connsiteY338" fmla="*/ 3009332 h 3173105"/>
              <a:gd name="connsiteX339" fmla="*/ 896380 w 1923374"/>
              <a:gd name="connsiteY339" fmla="*/ 3033215 h 3173105"/>
              <a:gd name="connsiteX340" fmla="*/ 879321 w 1923374"/>
              <a:gd name="connsiteY340" fmla="*/ 3046863 h 3173105"/>
              <a:gd name="connsiteX341" fmla="*/ 865673 w 1923374"/>
              <a:gd name="connsiteY341" fmla="*/ 3063923 h 3173105"/>
              <a:gd name="connsiteX342" fmla="*/ 848613 w 1923374"/>
              <a:gd name="connsiteY342" fmla="*/ 3080983 h 3173105"/>
              <a:gd name="connsiteX343" fmla="*/ 831553 w 1923374"/>
              <a:gd name="connsiteY343" fmla="*/ 3104866 h 3173105"/>
              <a:gd name="connsiteX344" fmla="*/ 817906 w 1923374"/>
              <a:gd name="connsiteY344" fmla="*/ 3115102 h 3173105"/>
              <a:gd name="connsiteX345" fmla="*/ 790610 w 1923374"/>
              <a:gd name="connsiteY345" fmla="*/ 3142397 h 3173105"/>
              <a:gd name="connsiteX346" fmla="*/ 770138 w 1923374"/>
              <a:gd name="connsiteY346" fmla="*/ 3156045 h 3173105"/>
              <a:gd name="connsiteX347" fmla="*/ 664368 w 1923374"/>
              <a:gd name="connsiteY347" fmla="*/ 3173105 h 3173105"/>
              <a:gd name="connsiteX348" fmla="*/ 623425 w 1923374"/>
              <a:gd name="connsiteY348" fmla="*/ 3173105 h 3173105"/>
              <a:gd name="connsiteX349" fmla="*/ 613189 w 1923374"/>
              <a:gd name="connsiteY349" fmla="*/ 3169693 h 3173105"/>
              <a:gd name="connsiteX350" fmla="*/ 596130 w 1923374"/>
              <a:gd name="connsiteY350" fmla="*/ 3162869 h 3173105"/>
              <a:gd name="connsiteX351" fmla="*/ 572246 w 1923374"/>
              <a:gd name="connsiteY351" fmla="*/ 3135574 h 3173105"/>
              <a:gd name="connsiteX352" fmla="*/ 565422 w 1923374"/>
              <a:gd name="connsiteY352" fmla="*/ 3104866 h 3173105"/>
              <a:gd name="connsiteX353" fmla="*/ 568834 w 1923374"/>
              <a:gd name="connsiteY353" fmla="*/ 3046863 h 3173105"/>
              <a:gd name="connsiteX354" fmla="*/ 579070 w 1923374"/>
              <a:gd name="connsiteY354" fmla="*/ 3012744 h 3173105"/>
              <a:gd name="connsiteX355" fmla="*/ 582482 w 1923374"/>
              <a:gd name="connsiteY355" fmla="*/ 2999096 h 3173105"/>
              <a:gd name="connsiteX356" fmla="*/ 565422 w 1923374"/>
              <a:gd name="connsiteY356" fmla="*/ 2978624 h 3173105"/>
              <a:gd name="connsiteX357" fmla="*/ 531303 w 1923374"/>
              <a:gd name="connsiteY357" fmla="*/ 2958153 h 3173105"/>
              <a:gd name="connsiteX358" fmla="*/ 500595 w 1923374"/>
              <a:gd name="connsiteY358" fmla="*/ 2937681 h 3173105"/>
              <a:gd name="connsiteX359" fmla="*/ 483535 w 1923374"/>
              <a:gd name="connsiteY359" fmla="*/ 2924033 h 3173105"/>
              <a:gd name="connsiteX360" fmla="*/ 476712 w 1923374"/>
              <a:gd name="connsiteY360" fmla="*/ 2913797 h 3173105"/>
              <a:gd name="connsiteX361" fmla="*/ 483535 w 1923374"/>
              <a:gd name="connsiteY361" fmla="*/ 2903562 h 3173105"/>
              <a:gd name="connsiteX362" fmla="*/ 466476 w 1923374"/>
              <a:gd name="connsiteY362" fmla="*/ 2869442 h 3173105"/>
              <a:gd name="connsiteX363" fmla="*/ 449416 w 1923374"/>
              <a:gd name="connsiteY363" fmla="*/ 2845559 h 3173105"/>
              <a:gd name="connsiteX364" fmla="*/ 418709 w 1923374"/>
              <a:gd name="connsiteY364" fmla="*/ 2852383 h 3173105"/>
              <a:gd name="connsiteX365" fmla="*/ 401649 w 1923374"/>
              <a:gd name="connsiteY365" fmla="*/ 2859206 h 3173105"/>
              <a:gd name="connsiteX366" fmla="*/ 377765 w 1923374"/>
              <a:gd name="connsiteY366" fmla="*/ 2879678 h 3173105"/>
              <a:gd name="connsiteX367" fmla="*/ 364118 w 1923374"/>
              <a:gd name="connsiteY367" fmla="*/ 2889914 h 3173105"/>
              <a:gd name="connsiteX368" fmla="*/ 329998 w 1923374"/>
              <a:gd name="connsiteY368" fmla="*/ 2903562 h 3173105"/>
              <a:gd name="connsiteX369" fmla="*/ 319762 w 1923374"/>
              <a:gd name="connsiteY369" fmla="*/ 2913797 h 3173105"/>
              <a:gd name="connsiteX370" fmla="*/ 302703 w 1923374"/>
              <a:gd name="connsiteY370" fmla="*/ 2917209 h 3173105"/>
              <a:gd name="connsiteX371" fmla="*/ 275407 w 1923374"/>
              <a:gd name="connsiteY371" fmla="*/ 2924033 h 3173105"/>
              <a:gd name="connsiteX372" fmla="*/ 207168 w 1923374"/>
              <a:gd name="connsiteY372" fmla="*/ 2920621 h 3173105"/>
              <a:gd name="connsiteX373" fmla="*/ 193521 w 1923374"/>
              <a:gd name="connsiteY373" fmla="*/ 2913797 h 3173105"/>
              <a:gd name="connsiteX374" fmla="*/ 183285 w 1923374"/>
              <a:gd name="connsiteY374" fmla="*/ 2910386 h 3173105"/>
              <a:gd name="connsiteX375" fmla="*/ 162813 w 1923374"/>
              <a:gd name="connsiteY375" fmla="*/ 2893326 h 3173105"/>
              <a:gd name="connsiteX376" fmla="*/ 166225 w 1923374"/>
              <a:gd name="connsiteY376" fmla="*/ 2872854 h 3173105"/>
              <a:gd name="connsiteX377" fmla="*/ 173049 w 1923374"/>
              <a:gd name="connsiteY377" fmla="*/ 2862618 h 3173105"/>
              <a:gd name="connsiteX378" fmla="*/ 183285 w 1923374"/>
              <a:gd name="connsiteY378" fmla="*/ 2831911 h 3173105"/>
              <a:gd name="connsiteX379" fmla="*/ 186697 w 1923374"/>
              <a:gd name="connsiteY379" fmla="*/ 2821675 h 3173105"/>
              <a:gd name="connsiteX380" fmla="*/ 203756 w 1923374"/>
              <a:gd name="connsiteY380" fmla="*/ 2797791 h 3173105"/>
              <a:gd name="connsiteX381" fmla="*/ 213992 w 1923374"/>
              <a:gd name="connsiteY381" fmla="*/ 2780732 h 3173105"/>
              <a:gd name="connsiteX382" fmla="*/ 227640 w 1923374"/>
              <a:gd name="connsiteY382" fmla="*/ 2770496 h 3173105"/>
              <a:gd name="connsiteX383" fmla="*/ 234464 w 1923374"/>
              <a:gd name="connsiteY383" fmla="*/ 2760260 h 3173105"/>
              <a:gd name="connsiteX384" fmla="*/ 248112 w 1923374"/>
              <a:gd name="connsiteY384" fmla="*/ 2732965 h 3173105"/>
              <a:gd name="connsiteX385" fmla="*/ 241288 w 1923374"/>
              <a:gd name="connsiteY385" fmla="*/ 2709081 h 3173105"/>
              <a:gd name="connsiteX386" fmla="*/ 224228 w 1923374"/>
              <a:gd name="connsiteY386" fmla="*/ 2688609 h 3173105"/>
              <a:gd name="connsiteX387" fmla="*/ 213992 w 1923374"/>
              <a:gd name="connsiteY387" fmla="*/ 2685197 h 3173105"/>
              <a:gd name="connsiteX388" fmla="*/ 186697 w 1923374"/>
              <a:gd name="connsiteY388" fmla="*/ 2692021 h 3173105"/>
              <a:gd name="connsiteX389" fmla="*/ 155989 w 1923374"/>
              <a:gd name="connsiteY389" fmla="*/ 2709081 h 3173105"/>
              <a:gd name="connsiteX390" fmla="*/ 142341 w 1923374"/>
              <a:gd name="connsiteY390" fmla="*/ 2715905 h 3173105"/>
              <a:gd name="connsiteX391" fmla="*/ 128694 w 1923374"/>
              <a:gd name="connsiteY391" fmla="*/ 2726141 h 3173105"/>
              <a:gd name="connsiteX392" fmla="*/ 118458 w 1923374"/>
              <a:gd name="connsiteY392" fmla="*/ 2729553 h 3173105"/>
              <a:gd name="connsiteX393" fmla="*/ 87750 w 1923374"/>
              <a:gd name="connsiteY393" fmla="*/ 2743200 h 3173105"/>
              <a:gd name="connsiteX394" fmla="*/ 60455 w 1923374"/>
              <a:gd name="connsiteY394" fmla="*/ 2736377 h 3173105"/>
              <a:gd name="connsiteX395" fmla="*/ 50219 w 1923374"/>
              <a:gd name="connsiteY395" fmla="*/ 2732965 h 3173105"/>
              <a:gd name="connsiteX396" fmla="*/ 2452 w 1923374"/>
              <a:gd name="connsiteY396" fmla="*/ 2722729 h 3173105"/>
              <a:gd name="connsiteX0" fmla="*/ 2452 w 1923374"/>
              <a:gd name="connsiteY0" fmla="*/ 2722729 h 3173105"/>
              <a:gd name="connsiteX1" fmla="*/ 9276 w 1923374"/>
              <a:gd name="connsiteY1" fmla="*/ 2674962 h 3173105"/>
              <a:gd name="connsiteX2" fmla="*/ 19512 w 1923374"/>
              <a:gd name="connsiteY2" fmla="*/ 2664726 h 3173105"/>
              <a:gd name="connsiteX3" fmla="*/ 29747 w 1923374"/>
              <a:gd name="connsiteY3" fmla="*/ 2657902 h 3173105"/>
              <a:gd name="connsiteX4" fmla="*/ 43395 w 1923374"/>
              <a:gd name="connsiteY4" fmla="*/ 2647666 h 3173105"/>
              <a:gd name="connsiteX5" fmla="*/ 60455 w 1923374"/>
              <a:gd name="connsiteY5" fmla="*/ 2627194 h 3173105"/>
              <a:gd name="connsiteX6" fmla="*/ 77515 w 1923374"/>
              <a:gd name="connsiteY6" fmla="*/ 2606723 h 3173105"/>
              <a:gd name="connsiteX7" fmla="*/ 87750 w 1923374"/>
              <a:gd name="connsiteY7" fmla="*/ 2593075 h 3173105"/>
              <a:gd name="connsiteX8" fmla="*/ 94574 w 1923374"/>
              <a:gd name="connsiteY8" fmla="*/ 2582839 h 3173105"/>
              <a:gd name="connsiteX9" fmla="*/ 115046 w 1923374"/>
              <a:gd name="connsiteY9" fmla="*/ 2569191 h 3173105"/>
              <a:gd name="connsiteX10" fmla="*/ 135518 w 1923374"/>
              <a:gd name="connsiteY10" fmla="*/ 2558956 h 3173105"/>
              <a:gd name="connsiteX11" fmla="*/ 152577 w 1923374"/>
              <a:gd name="connsiteY11" fmla="*/ 2541896 h 3173105"/>
              <a:gd name="connsiteX12" fmla="*/ 149165 w 1923374"/>
              <a:gd name="connsiteY12" fmla="*/ 2531660 h 3173105"/>
              <a:gd name="connsiteX13" fmla="*/ 152577 w 1923374"/>
              <a:gd name="connsiteY13" fmla="*/ 2521424 h 3173105"/>
              <a:gd name="connsiteX14" fmla="*/ 159401 w 1923374"/>
              <a:gd name="connsiteY14" fmla="*/ 2456597 h 3173105"/>
              <a:gd name="connsiteX15" fmla="*/ 166225 w 1923374"/>
              <a:gd name="connsiteY15" fmla="*/ 2446362 h 3173105"/>
              <a:gd name="connsiteX16" fmla="*/ 169637 w 1923374"/>
              <a:gd name="connsiteY16" fmla="*/ 2436126 h 3173105"/>
              <a:gd name="connsiteX17" fmla="*/ 183285 w 1923374"/>
              <a:gd name="connsiteY17" fmla="*/ 2415654 h 3173105"/>
              <a:gd name="connsiteX18" fmla="*/ 193521 w 1923374"/>
              <a:gd name="connsiteY18" fmla="*/ 2391771 h 3173105"/>
              <a:gd name="connsiteX19" fmla="*/ 183285 w 1923374"/>
              <a:gd name="connsiteY19" fmla="*/ 2333768 h 3173105"/>
              <a:gd name="connsiteX20" fmla="*/ 173049 w 1923374"/>
              <a:gd name="connsiteY20" fmla="*/ 2313296 h 3173105"/>
              <a:gd name="connsiteX21" fmla="*/ 159401 w 1923374"/>
              <a:gd name="connsiteY21" fmla="*/ 2289412 h 3173105"/>
              <a:gd name="connsiteX22" fmla="*/ 152577 w 1923374"/>
              <a:gd name="connsiteY22" fmla="*/ 2268941 h 3173105"/>
              <a:gd name="connsiteX23" fmla="*/ 162813 w 1923374"/>
              <a:gd name="connsiteY23" fmla="*/ 2234821 h 3173105"/>
              <a:gd name="connsiteX24" fmla="*/ 179873 w 1923374"/>
              <a:gd name="connsiteY24" fmla="*/ 2231409 h 3173105"/>
              <a:gd name="connsiteX25" fmla="*/ 190109 w 1923374"/>
              <a:gd name="connsiteY25" fmla="*/ 2224586 h 3173105"/>
              <a:gd name="connsiteX26" fmla="*/ 200344 w 1923374"/>
              <a:gd name="connsiteY26" fmla="*/ 2221174 h 3173105"/>
              <a:gd name="connsiteX27" fmla="*/ 220816 w 1923374"/>
              <a:gd name="connsiteY27" fmla="*/ 2200702 h 3173105"/>
              <a:gd name="connsiteX28" fmla="*/ 231052 w 1923374"/>
              <a:gd name="connsiteY28" fmla="*/ 2193878 h 3173105"/>
              <a:gd name="connsiteX29" fmla="*/ 241288 w 1923374"/>
              <a:gd name="connsiteY29" fmla="*/ 2173406 h 3173105"/>
              <a:gd name="connsiteX30" fmla="*/ 237876 w 1923374"/>
              <a:gd name="connsiteY30" fmla="*/ 2163171 h 3173105"/>
              <a:gd name="connsiteX31" fmla="*/ 231052 w 1923374"/>
              <a:gd name="connsiteY31" fmla="*/ 2132463 h 3173105"/>
              <a:gd name="connsiteX32" fmla="*/ 227640 w 1923374"/>
              <a:gd name="connsiteY32" fmla="*/ 2122227 h 3173105"/>
              <a:gd name="connsiteX33" fmla="*/ 234464 w 1923374"/>
              <a:gd name="connsiteY33" fmla="*/ 2043753 h 3173105"/>
              <a:gd name="connsiteX34" fmla="*/ 241288 w 1923374"/>
              <a:gd name="connsiteY34" fmla="*/ 2016457 h 3173105"/>
              <a:gd name="connsiteX35" fmla="*/ 248112 w 1923374"/>
              <a:gd name="connsiteY35" fmla="*/ 1985750 h 3173105"/>
              <a:gd name="connsiteX36" fmla="*/ 254935 w 1923374"/>
              <a:gd name="connsiteY36" fmla="*/ 1975514 h 3173105"/>
              <a:gd name="connsiteX37" fmla="*/ 275407 w 1923374"/>
              <a:gd name="connsiteY37" fmla="*/ 1937983 h 3173105"/>
              <a:gd name="connsiteX38" fmla="*/ 295879 w 1923374"/>
              <a:gd name="connsiteY38" fmla="*/ 1917511 h 3173105"/>
              <a:gd name="connsiteX39" fmla="*/ 326586 w 1923374"/>
              <a:gd name="connsiteY39" fmla="*/ 1886803 h 3173105"/>
              <a:gd name="connsiteX40" fmla="*/ 357294 w 1923374"/>
              <a:gd name="connsiteY40" fmla="*/ 1862920 h 3173105"/>
              <a:gd name="connsiteX41" fmla="*/ 381177 w 1923374"/>
              <a:gd name="connsiteY41" fmla="*/ 1849272 h 3173105"/>
              <a:gd name="connsiteX42" fmla="*/ 394825 w 1923374"/>
              <a:gd name="connsiteY42" fmla="*/ 1845860 h 3173105"/>
              <a:gd name="connsiteX43" fmla="*/ 405061 w 1923374"/>
              <a:gd name="connsiteY43" fmla="*/ 1842448 h 3173105"/>
              <a:gd name="connsiteX44" fmla="*/ 422121 w 1923374"/>
              <a:gd name="connsiteY44" fmla="*/ 1839036 h 3173105"/>
              <a:gd name="connsiteX45" fmla="*/ 442592 w 1923374"/>
              <a:gd name="connsiteY45" fmla="*/ 1832212 h 3173105"/>
              <a:gd name="connsiteX46" fmla="*/ 446004 w 1923374"/>
              <a:gd name="connsiteY46" fmla="*/ 1818565 h 3173105"/>
              <a:gd name="connsiteX47" fmla="*/ 452828 w 1923374"/>
              <a:gd name="connsiteY47" fmla="*/ 1798093 h 3173105"/>
              <a:gd name="connsiteX48" fmla="*/ 449416 w 1923374"/>
              <a:gd name="connsiteY48" fmla="*/ 1767386 h 3173105"/>
              <a:gd name="connsiteX49" fmla="*/ 446004 w 1923374"/>
              <a:gd name="connsiteY49" fmla="*/ 1757150 h 3173105"/>
              <a:gd name="connsiteX50" fmla="*/ 415297 w 1923374"/>
              <a:gd name="connsiteY50" fmla="*/ 1743502 h 3173105"/>
              <a:gd name="connsiteX51" fmla="*/ 391413 w 1923374"/>
              <a:gd name="connsiteY51" fmla="*/ 1736678 h 3173105"/>
              <a:gd name="connsiteX52" fmla="*/ 381177 w 1923374"/>
              <a:gd name="connsiteY52" fmla="*/ 1729854 h 3173105"/>
              <a:gd name="connsiteX53" fmla="*/ 374353 w 1923374"/>
              <a:gd name="connsiteY53" fmla="*/ 1719618 h 3173105"/>
              <a:gd name="connsiteX54" fmla="*/ 374353 w 1923374"/>
              <a:gd name="connsiteY54" fmla="*/ 1682087 h 3173105"/>
              <a:gd name="connsiteX55" fmla="*/ 405061 w 1923374"/>
              <a:gd name="connsiteY55" fmla="*/ 1665027 h 3173105"/>
              <a:gd name="connsiteX56" fmla="*/ 425533 w 1923374"/>
              <a:gd name="connsiteY56" fmla="*/ 1654791 h 3173105"/>
              <a:gd name="connsiteX57" fmla="*/ 435768 w 1923374"/>
              <a:gd name="connsiteY57" fmla="*/ 1647968 h 3173105"/>
              <a:gd name="connsiteX58" fmla="*/ 449416 w 1923374"/>
              <a:gd name="connsiteY58" fmla="*/ 1641144 h 3173105"/>
              <a:gd name="connsiteX59" fmla="*/ 459652 w 1923374"/>
              <a:gd name="connsiteY59" fmla="*/ 1634320 h 3173105"/>
              <a:gd name="connsiteX60" fmla="*/ 473300 w 1923374"/>
              <a:gd name="connsiteY60" fmla="*/ 1630908 h 3173105"/>
              <a:gd name="connsiteX61" fmla="*/ 493771 w 1923374"/>
              <a:gd name="connsiteY61" fmla="*/ 1620672 h 3173105"/>
              <a:gd name="connsiteX62" fmla="*/ 517655 w 1923374"/>
              <a:gd name="connsiteY62" fmla="*/ 1610436 h 3173105"/>
              <a:gd name="connsiteX63" fmla="*/ 541538 w 1923374"/>
              <a:gd name="connsiteY63" fmla="*/ 1603612 h 3173105"/>
              <a:gd name="connsiteX64" fmla="*/ 551774 w 1923374"/>
              <a:gd name="connsiteY64" fmla="*/ 1596789 h 3173105"/>
              <a:gd name="connsiteX65" fmla="*/ 572246 w 1923374"/>
              <a:gd name="connsiteY65" fmla="*/ 1589965 h 3173105"/>
              <a:gd name="connsiteX66" fmla="*/ 592718 w 1923374"/>
              <a:gd name="connsiteY66" fmla="*/ 1576317 h 3173105"/>
              <a:gd name="connsiteX67" fmla="*/ 599541 w 1923374"/>
              <a:gd name="connsiteY67" fmla="*/ 1566081 h 3173105"/>
              <a:gd name="connsiteX68" fmla="*/ 602953 w 1923374"/>
              <a:gd name="connsiteY68" fmla="*/ 1555845 h 3173105"/>
              <a:gd name="connsiteX69" fmla="*/ 609777 w 1923374"/>
              <a:gd name="connsiteY69" fmla="*/ 1528550 h 3173105"/>
              <a:gd name="connsiteX70" fmla="*/ 616601 w 1923374"/>
              <a:gd name="connsiteY70" fmla="*/ 1508078 h 3173105"/>
              <a:gd name="connsiteX71" fmla="*/ 623425 w 1923374"/>
              <a:gd name="connsiteY71" fmla="*/ 1480783 h 3173105"/>
              <a:gd name="connsiteX72" fmla="*/ 647309 w 1923374"/>
              <a:gd name="connsiteY72" fmla="*/ 1463723 h 3173105"/>
              <a:gd name="connsiteX73" fmla="*/ 678016 w 1923374"/>
              <a:gd name="connsiteY73" fmla="*/ 1436427 h 3173105"/>
              <a:gd name="connsiteX74" fmla="*/ 705312 w 1923374"/>
              <a:gd name="connsiteY74" fmla="*/ 1405720 h 3173105"/>
              <a:gd name="connsiteX75" fmla="*/ 715547 w 1923374"/>
              <a:gd name="connsiteY75" fmla="*/ 1395484 h 3173105"/>
              <a:gd name="connsiteX76" fmla="*/ 739431 w 1923374"/>
              <a:gd name="connsiteY76" fmla="*/ 1368189 h 3173105"/>
              <a:gd name="connsiteX77" fmla="*/ 756491 w 1923374"/>
              <a:gd name="connsiteY77" fmla="*/ 1347717 h 3173105"/>
              <a:gd name="connsiteX78" fmla="*/ 770138 w 1923374"/>
              <a:gd name="connsiteY78" fmla="*/ 1327245 h 3173105"/>
              <a:gd name="connsiteX79" fmla="*/ 776962 w 1923374"/>
              <a:gd name="connsiteY79" fmla="*/ 1317009 h 3173105"/>
              <a:gd name="connsiteX80" fmla="*/ 787198 w 1923374"/>
              <a:gd name="connsiteY80" fmla="*/ 1306774 h 3173105"/>
              <a:gd name="connsiteX81" fmla="*/ 794022 w 1923374"/>
              <a:gd name="connsiteY81" fmla="*/ 1279478 h 3173105"/>
              <a:gd name="connsiteX82" fmla="*/ 800846 w 1923374"/>
              <a:gd name="connsiteY82" fmla="*/ 1259006 h 3173105"/>
              <a:gd name="connsiteX83" fmla="*/ 814494 w 1923374"/>
              <a:gd name="connsiteY83" fmla="*/ 1224887 h 3173105"/>
              <a:gd name="connsiteX84" fmla="*/ 824730 w 1923374"/>
              <a:gd name="connsiteY84" fmla="*/ 1218063 h 3173105"/>
              <a:gd name="connsiteX85" fmla="*/ 831553 w 1923374"/>
              <a:gd name="connsiteY85" fmla="*/ 1204415 h 3173105"/>
              <a:gd name="connsiteX86" fmla="*/ 838377 w 1923374"/>
              <a:gd name="connsiteY86" fmla="*/ 1194180 h 3173105"/>
              <a:gd name="connsiteX87" fmla="*/ 831553 w 1923374"/>
              <a:gd name="connsiteY87" fmla="*/ 1163472 h 3173105"/>
              <a:gd name="connsiteX88" fmla="*/ 828141 w 1923374"/>
              <a:gd name="connsiteY88" fmla="*/ 1146412 h 3173105"/>
              <a:gd name="connsiteX89" fmla="*/ 834965 w 1923374"/>
              <a:gd name="connsiteY89" fmla="*/ 1091821 h 3173105"/>
              <a:gd name="connsiteX90" fmla="*/ 845201 w 1923374"/>
              <a:gd name="connsiteY90" fmla="*/ 1050878 h 3173105"/>
              <a:gd name="connsiteX91" fmla="*/ 852025 w 1923374"/>
              <a:gd name="connsiteY91" fmla="*/ 1033818 h 3173105"/>
              <a:gd name="connsiteX92" fmla="*/ 865673 w 1923374"/>
              <a:gd name="connsiteY92" fmla="*/ 1006523 h 3173105"/>
              <a:gd name="connsiteX93" fmla="*/ 879321 w 1923374"/>
              <a:gd name="connsiteY93" fmla="*/ 965580 h 3173105"/>
              <a:gd name="connsiteX94" fmla="*/ 889556 w 1923374"/>
              <a:gd name="connsiteY94" fmla="*/ 951932 h 3173105"/>
              <a:gd name="connsiteX95" fmla="*/ 896380 w 1923374"/>
              <a:gd name="connsiteY95" fmla="*/ 941696 h 3173105"/>
              <a:gd name="connsiteX96" fmla="*/ 903204 w 1923374"/>
              <a:gd name="connsiteY96" fmla="*/ 924636 h 3173105"/>
              <a:gd name="connsiteX97" fmla="*/ 916852 w 1923374"/>
              <a:gd name="connsiteY97" fmla="*/ 904165 h 3173105"/>
              <a:gd name="connsiteX98" fmla="*/ 923676 w 1923374"/>
              <a:gd name="connsiteY98" fmla="*/ 883693 h 3173105"/>
              <a:gd name="connsiteX99" fmla="*/ 944147 w 1923374"/>
              <a:gd name="connsiteY99" fmla="*/ 866633 h 3173105"/>
              <a:gd name="connsiteX100" fmla="*/ 954383 w 1923374"/>
              <a:gd name="connsiteY100" fmla="*/ 863221 h 3173105"/>
              <a:gd name="connsiteX101" fmla="*/ 978267 w 1923374"/>
              <a:gd name="connsiteY101" fmla="*/ 852986 h 3173105"/>
              <a:gd name="connsiteX102" fmla="*/ 1022622 w 1923374"/>
              <a:gd name="connsiteY102" fmla="*/ 849574 h 3173105"/>
              <a:gd name="connsiteX103" fmla="*/ 1039682 w 1923374"/>
              <a:gd name="connsiteY103" fmla="*/ 852986 h 3173105"/>
              <a:gd name="connsiteX104" fmla="*/ 1049918 w 1923374"/>
              <a:gd name="connsiteY104" fmla="*/ 856397 h 3173105"/>
              <a:gd name="connsiteX105" fmla="*/ 1077213 w 1923374"/>
              <a:gd name="connsiteY105" fmla="*/ 863221 h 3173105"/>
              <a:gd name="connsiteX106" fmla="*/ 1101097 w 1923374"/>
              <a:gd name="connsiteY106" fmla="*/ 883693 h 3173105"/>
              <a:gd name="connsiteX107" fmla="*/ 1111333 w 1923374"/>
              <a:gd name="connsiteY107" fmla="*/ 897341 h 3173105"/>
              <a:gd name="connsiteX108" fmla="*/ 1118156 w 1923374"/>
              <a:gd name="connsiteY108" fmla="*/ 910989 h 3173105"/>
              <a:gd name="connsiteX109" fmla="*/ 1131804 w 1923374"/>
              <a:gd name="connsiteY109" fmla="*/ 931460 h 3173105"/>
              <a:gd name="connsiteX110" fmla="*/ 1138628 w 1923374"/>
              <a:gd name="connsiteY110" fmla="*/ 951932 h 3173105"/>
              <a:gd name="connsiteX111" fmla="*/ 1156780 w 1923374"/>
              <a:gd name="connsiteY111" fmla="*/ 1035030 h 3173105"/>
              <a:gd name="connsiteX112" fmla="*/ 1142040 w 1923374"/>
              <a:gd name="connsiteY112" fmla="*/ 1074762 h 3173105"/>
              <a:gd name="connsiteX113" fmla="*/ 1162512 w 1923374"/>
              <a:gd name="connsiteY113" fmla="*/ 1091821 h 3173105"/>
              <a:gd name="connsiteX114" fmla="*/ 1172747 w 1923374"/>
              <a:gd name="connsiteY114" fmla="*/ 1088409 h 3173105"/>
              <a:gd name="connsiteX115" fmla="*/ 1200043 w 1923374"/>
              <a:gd name="connsiteY115" fmla="*/ 1067938 h 3173105"/>
              <a:gd name="connsiteX116" fmla="*/ 1210279 w 1923374"/>
              <a:gd name="connsiteY116" fmla="*/ 1064526 h 3173105"/>
              <a:gd name="connsiteX117" fmla="*/ 1230750 w 1923374"/>
              <a:gd name="connsiteY117" fmla="*/ 1030406 h 3173105"/>
              <a:gd name="connsiteX118" fmla="*/ 1247810 w 1923374"/>
              <a:gd name="connsiteY118" fmla="*/ 1003111 h 3173105"/>
              <a:gd name="connsiteX119" fmla="*/ 1254634 w 1923374"/>
              <a:gd name="connsiteY119" fmla="*/ 992875 h 3173105"/>
              <a:gd name="connsiteX120" fmla="*/ 1261458 w 1923374"/>
              <a:gd name="connsiteY120" fmla="*/ 982639 h 3173105"/>
              <a:gd name="connsiteX121" fmla="*/ 1278518 w 1923374"/>
              <a:gd name="connsiteY121" fmla="*/ 941696 h 3173105"/>
              <a:gd name="connsiteX122" fmla="*/ 1285341 w 1923374"/>
              <a:gd name="connsiteY122" fmla="*/ 880281 h 3173105"/>
              <a:gd name="connsiteX123" fmla="*/ 1292165 w 1923374"/>
              <a:gd name="connsiteY123" fmla="*/ 866633 h 3173105"/>
              <a:gd name="connsiteX124" fmla="*/ 1295577 w 1923374"/>
              <a:gd name="connsiteY124" fmla="*/ 852986 h 3173105"/>
              <a:gd name="connsiteX125" fmla="*/ 1302401 w 1923374"/>
              <a:gd name="connsiteY125" fmla="*/ 832514 h 3173105"/>
              <a:gd name="connsiteX126" fmla="*/ 1312637 w 1923374"/>
              <a:gd name="connsiteY126" fmla="*/ 801806 h 3173105"/>
              <a:gd name="connsiteX127" fmla="*/ 1316049 w 1923374"/>
              <a:gd name="connsiteY127" fmla="*/ 791571 h 3173105"/>
              <a:gd name="connsiteX128" fmla="*/ 1319461 w 1923374"/>
              <a:gd name="connsiteY128" fmla="*/ 771099 h 3173105"/>
              <a:gd name="connsiteX129" fmla="*/ 1326285 w 1923374"/>
              <a:gd name="connsiteY129" fmla="*/ 716508 h 3173105"/>
              <a:gd name="connsiteX130" fmla="*/ 1329697 w 1923374"/>
              <a:gd name="connsiteY130" fmla="*/ 658505 h 3173105"/>
              <a:gd name="connsiteX131" fmla="*/ 1333109 w 1923374"/>
              <a:gd name="connsiteY131" fmla="*/ 593678 h 3173105"/>
              <a:gd name="connsiteX132" fmla="*/ 1336521 w 1923374"/>
              <a:gd name="connsiteY132" fmla="*/ 580030 h 3173105"/>
              <a:gd name="connsiteX133" fmla="*/ 1346756 w 1923374"/>
              <a:gd name="connsiteY133" fmla="*/ 545911 h 3173105"/>
              <a:gd name="connsiteX134" fmla="*/ 1353580 w 1923374"/>
              <a:gd name="connsiteY134" fmla="*/ 532263 h 3173105"/>
              <a:gd name="connsiteX135" fmla="*/ 1356992 w 1923374"/>
              <a:gd name="connsiteY135" fmla="*/ 522027 h 3173105"/>
              <a:gd name="connsiteX136" fmla="*/ 1377464 w 1923374"/>
              <a:gd name="connsiteY136" fmla="*/ 498144 h 3173105"/>
              <a:gd name="connsiteX137" fmla="*/ 1384288 w 1923374"/>
              <a:gd name="connsiteY137" fmla="*/ 487908 h 3173105"/>
              <a:gd name="connsiteX138" fmla="*/ 1401347 w 1923374"/>
              <a:gd name="connsiteY138" fmla="*/ 460612 h 3173105"/>
              <a:gd name="connsiteX139" fmla="*/ 1404759 w 1923374"/>
              <a:gd name="connsiteY139" fmla="*/ 446965 h 3173105"/>
              <a:gd name="connsiteX140" fmla="*/ 1397935 w 1923374"/>
              <a:gd name="connsiteY140" fmla="*/ 409433 h 3173105"/>
              <a:gd name="connsiteX141" fmla="*/ 1394524 w 1923374"/>
              <a:gd name="connsiteY141" fmla="*/ 378726 h 3173105"/>
              <a:gd name="connsiteX142" fmla="*/ 1397935 w 1923374"/>
              <a:gd name="connsiteY142" fmla="*/ 341194 h 3173105"/>
              <a:gd name="connsiteX143" fmla="*/ 1401347 w 1923374"/>
              <a:gd name="connsiteY143" fmla="*/ 317311 h 3173105"/>
              <a:gd name="connsiteX144" fmla="*/ 1408171 w 1923374"/>
              <a:gd name="connsiteY144" fmla="*/ 238836 h 3173105"/>
              <a:gd name="connsiteX145" fmla="*/ 1411583 w 1923374"/>
              <a:gd name="connsiteY145" fmla="*/ 228600 h 3173105"/>
              <a:gd name="connsiteX146" fmla="*/ 1414995 w 1923374"/>
              <a:gd name="connsiteY146" fmla="*/ 214953 h 3173105"/>
              <a:gd name="connsiteX147" fmla="*/ 1428643 w 1923374"/>
              <a:gd name="connsiteY147" fmla="*/ 170597 h 3173105"/>
              <a:gd name="connsiteX148" fmla="*/ 1435467 w 1923374"/>
              <a:gd name="connsiteY148" fmla="*/ 160362 h 3173105"/>
              <a:gd name="connsiteX149" fmla="*/ 1445703 w 1923374"/>
              <a:gd name="connsiteY149" fmla="*/ 143302 h 3173105"/>
              <a:gd name="connsiteX150" fmla="*/ 1459350 w 1923374"/>
              <a:gd name="connsiteY150" fmla="*/ 116006 h 3173105"/>
              <a:gd name="connsiteX151" fmla="*/ 1486646 w 1923374"/>
              <a:gd name="connsiteY151" fmla="*/ 88711 h 3173105"/>
              <a:gd name="connsiteX152" fmla="*/ 1496882 w 1923374"/>
              <a:gd name="connsiteY152" fmla="*/ 78475 h 3173105"/>
              <a:gd name="connsiteX153" fmla="*/ 1510530 w 1923374"/>
              <a:gd name="connsiteY153" fmla="*/ 58003 h 3173105"/>
              <a:gd name="connsiteX154" fmla="*/ 1524177 w 1923374"/>
              <a:gd name="connsiteY154" fmla="*/ 34120 h 3173105"/>
              <a:gd name="connsiteX155" fmla="*/ 1541237 w 1923374"/>
              <a:gd name="connsiteY155" fmla="*/ 27296 h 3173105"/>
              <a:gd name="connsiteX156" fmla="*/ 1554885 w 1923374"/>
              <a:gd name="connsiteY156" fmla="*/ 20472 h 3173105"/>
              <a:gd name="connsiteX157" fmla="*/ 1575356 w 1923374"/>
              <a:gd name="connsiteY157" fmla="*/ 13648 h 3173105"/>
              <a:gd name="connsiteX158" fmla="*/ 1585592 w 1923374"/>
              <a:gd name="connsiteY158" fmla="*/ 10236 h 3173105"/>
              <a:gd name="connsiteX159" fmla="*/ 1612888 w 1923374"/>
              <a:gd name="connsiteY159" fmla="*/ 0 h 3173105"/>
              <a:gd name="connsiteX160" fmla="*/ 1657243 w 1923374"/>
              <a:gd name="connsiteY160" fmla="*/ 3412 h 3173105"/>
              <a:gd name="connsiteX161" fmla="*/ 1694774 w 1923374"/>
              <a:gd name="connsiteY161" fmla="*/ 17060 h 3173105"/>
              <a:gd name="connsiteX162" fmla="*/ 1732306 w 1923374"/>
              <a:gd name="connsiteY162" fmla="*/ 71651 h 3173105"/>
              <a:gd name="connsiteX163" fmla="*/ 1742541 w 1923374"/>
              <a:gd name="connsiteY163" fmla="*/ 92123 h 3173105"/>
              <a:gd name="connsiteX164" fmla="*/ 1752777 w 1923374"/>
              <a:gd name="connsiteY164" fmla="*/ 129654 h 3173105"/>
              <a:gd name="connsiteX165" fmla="*/ 1745953 w 1923374"/>
              <a:gd name="connsiteY165" fmla="*/ 242248 h 3173105"/>
              <a:gd name="connsiteX166" fmla="*/ 1742541 w 1923374"/>
              <a:gd name="connsiteY166" fmla="*/ 255896 h 3173105"/>
              <a:gd name="connsiteX167" fmla="*/ 1739130 w 1923374"/>
              <a:gd name="connsiteY167" fmla="*/ 272956 h 3173105"/>
              <a:gd name="connsiteX168" fmla="*/ 1728894 w 1923374"/>
              <a:gd name="connsiteY168" fmla="*/ 313899 h 3173105"/>
              <a:gd name="connsiteX169" fmla="*/ 1722070 w 1923374"/>
              <a:gd name="connsiteY169" fmla="*/ 348018 h 3173105"/>
              <a:gd name="connsiteX170" fmla="*/ 1718658 w 1923374"/>
              <a:gd name="connsiteY170" fmla="*/ 368490 h 3173105"/>
              <a:gd name="connsiteX171" fmla="*/ 1715246 w 1923374"/>
              <a:gd name="connsiteY171" fmla="*/ 378726 h 3173105"/>
              <a:gd name="connsiteX172" fmla="*/ 1718658 w 1923374"/>
              <a:gd name="connsiteY172" fmla="*/ 392374 h 3173105"/>
              <a:gd name="connsiteX173" fmla="*/ 1735718 w 1923374"/>
              <a:gd name="connsiteY173" fmla="*/ 416257 h 3173105"/>
              <a:gd name="connsiteX174" fmla="*/ 1745953 w 1923374"/>
              <a:gd name="connsiteY174" fmla="*/ 419669 h 3173105"/>
              <a:gd name="connsiteX175" fmla="*/ 1769837 w 1923374"/>
              <a:gd name="connsiteY175" fmla="*/ 443553 h 3173105"/>
              <a:gd name="connsiteX176" fmla="*/ 1780073 w 1923374"/>
              <a:gd name="connsiteY176" fmla="*/ 450377 h 3173105"/>
              <a:gd name="connsiteX177" fmla="*/ 1817604 w 1923374"/>
              <a:gd name="connsiteY177" fmla="*/ 457200 h 3173105"/>
              <a:gd name="connsiteX178" fmla="*/ 1848312 w 1923374"/>
              <a:gd name="connsiteY178" fmla="*/ 484496 h 3173105"/>
              <a:gd name="connsiteX179" fmla="*/ 1872195 w 1923374"/>
              <a:gd name="connsiteY179" fmla="*/ 511791 h 3173105"/>
              <a:gd name="connsiteX180" fmla="*/ 1879019 w 1923374"/>
              <a:gd name="connsiteY180" fmla="*/ 528851 h 3173105"/>
              <a:gd name="connsiteX181" fmla="*/ 1885843 w 1923374"/>
              <a:gd name="connsiteY181" fmla="*/ 562971 h 3173105"/>
              <a:gd name="connsiteX182" fmla="*/ 1896079 w 1923374"/>
              <a:gd name="connsiteY182" fmla="*/ 569794 h 3173105"/>
              <a:gd name="connsiteX183" fmla="*/ 1902903 w 1923374"/>
              <a:gd name="connsiteY183" fmla="*/ 580030 h 3173105"/>
              <a:gd name="connsiteX184" fmla="*/ 1909727 w 1923374"/>
              <a:gd name="connsiteY184" fmla="*/ 600502 h 3173105"/>
              <a:gd name="connsiteX185" fmla="*/ 1919962 w 1923374"/>
              <a:gd name="connsiteY185" fmla="*/ 648269 h 3173105"/>
              <a:gd name="connsiteX186" fmla="*/ 1913138 w 1923374"/>
              <a:gd name="connsiteY186" fmla="*/ 723332 h 3173105"/>
              <a:gd name="connsiteX187" fmla="*/ 1906315 w 1923374"/>
              <a:gd name="connsiteY187" fmla="*/ 743803 h 3173105"/>
              <a:gd name="connsiteX188" fmla="*/ 1892667 w 1923374"/>
              <a:gd name="connsiteY188" fmla="*/ 777923 h 3173105"/>
              <a:gd name="connsiteX189" fmla="*/ 1889255 w 1923374"/>
              <a:gd name="connsiteY189" fmla="*/ 798394 h 3173105"/>
              <a:gd name="connsiteX190" fmla="*/ 1882431 w 1923374"/>
              <a:gd name="connsiteY190" fmla="*/ 832514 h 3173105"/>
              <a:gd name="connsiteX191" fmla="*/ 1879019 w 1923374"/>
              <a:gd name="connsiteY191" fmla="*/ 1071350 h 3173105"/>
              <a:gd name="connsiteX192" fmla="*/ 1875607 w 1923374"/>
              <a:gd name="connsiteY192" fmla="*/ 1098645 h 3173105"/>
              <a:gd name="connsiteX193" fmla="*/ 1882431 w 1923374"/>
              <a:gd name="connsiteY193" fmla="*/ 1214651 h 3173105"/>
              <a:gd name="connsiteX194" fmla="*/ 1872195 w 1923374"/>
              <a:gd name="connsiteY194" fmla="*/ 1313597 h 3173105"/>
              <a:gd name="connsiteX195" fmla="*/ 1868783 w 1923374"/>
              <a:gd name="connsiteY195" fmla="*/ 1327245 h 3173105"/>
              <a:gd name="connsiteX196" fmla="*/ 1858547 w 1923374"/>
              <a:gd name="connsiteY196" fmla="*/ 1340893 h 3173105"/>
              <a:gd name="connsiteX197" fmla="*/ 1855135 w 1923374"/>
              <a:gd name="connsiteY197" fmla="*/ 1351129 h 3173105"/>
              <a:gd name="connsiteX198" fmla="*/ 1851724 w 1923374"/>
              <a:gd name="connsiteY198" fmla="*/ 1364777 h 3173105"/>
              <a:gd name="connsiteX199" fmla="*/ 1844900 w 1923374"/>
              <a:gd name="connsiteY199" fmla="*/ 1375012 h 3173105"/>
              <a:gd name="connsiteX200" fmla="*/ 1831252 w 1923374"/>
              <a:gd name="connsiteY200" fmla="*/ 1419368 h 3173105"/>
              <a:gd name="connsiteX201" fmla="*/ 1824428 w 1923374"/>
              <a:gd name="connsiteY201" fmla="*/ 1429603 h 3173105"/>
              <a:gd name="connsiteX202" fmla="*/ 1814192 w 1923374"/>
              <a:gd name="connsiteY202" fmla="*/ 1456899 h 3173105"/>
              <a:gd name="connsiteX203" fmla="*/ 1803956 w 1923374"/>
              <a:gd name="connsiteY203" fmla="*/ 1473959 h 3173105"/>
              <a:gd name="connsiteX204" fmla="*/ 1793721 w 1923374"/>
              <a:gd name="connsiteY204" fmla="*/ 1494430 h 3173105"/>
              <a:gd name="connsiteX205" fmla="*/ 1790309 w 1923374"/>
              <a:gd name="connsiteY205" fmla="*/ 1511490 h 3173105"/>
              <a:gd name="connsiteX206" fmla="*/ 1786897 w 1923374"/>
              <a:gd name="connsiteY206" fmla="*/ 1535374 h 3173105"/>
              <a:gd name="connsiteX207" fmla="*/ 1783485 w 1923374"/>
              <a:gd name="connsiteY207" fmla="*/ 1545609 h 3173105"/>
              <a:gd name="connsiteX208" fmla="*/ 1780073 w 1923374"/>
              <a:gd name="connsiteY208" fmla="*/ 1572905 h 3173105"/>
              <a:gd name="connsiteX209" fmla="*/ 1776661 w 1923374"/>
              <a:gd name="connsiteY209" fmla="*/ 1586553 h 3173105"/>
              <a:gd name="connsiteX210" fmla="*/ 1786897 w 1923374"/>
              <a:gd name="connsiteY210" fmla="*/ 1630908 h 3173105"/>
              <a:gd name="connsiteX211" fmla="*/ 1793721 w 1923374"/>
              <a:gd name="connsiteY211" fmla="*/ 1651380 h 3173105"/>
              <a:gd name="connsiteX212" fmla="*/ 1800544 w 1923374"/>
              <a:gd name="connsiteY212" fmla="*/ 1668439 h 3173105"/>
              <a:gd name="connsiteX213" fmla="*/ 1810780 w 1923374"/>
              <a:gd name="connsiteY213" fmla="*/ 1709383 h 3173105"/>
              <a:gd name="connsiteX214" fmla="*/ 1821016 w 1923374"/>
              <a:gd name="connsiteY214" fmla="*/ 1736678 h 3173105"/>
              <a:gd name="connsiteX215" fmla="*/ 1827840 w 1923374"/>
              <a:gd name="connsiteY215" fmla="*/ 1760562 h 3173105"/>
              <a:gd name="connsiteX216" fmla="*/ 1841488 w 1923374"/>
              <a:gd name="connsiteY216" fmla="*/ 1787857 h 3173105"/>
              <a:gd name="connsiteX217" fmla="*/ 1848312 w 1923374"/>
              <a:gd name="connsiteY217" fmla="*/ 1811741 h 3173105"/>
              <a:gd name="connsiteX218" fmla="*/ 1861959 w 1923374"/>
              <a:gd name="connsiteY218" fmla="*/ 1828800 h 3173105"/>
              <a:gd name="connsiteX219" fmla="*/ 1865371 w 1923374"/>
              <a:gd name="connsiteY219" fmla="*/ 1839036 h 3173105"/>
              <a:gd name="connsiteX220" fmla="*/ 1879019 w 1923374"/>
              <a:gd name="connsiteY220" fmla="*/ 1873156 h 3173105"/>
              <a:gd name="connsiteX221" fmla="*/ 1882431 w 1923374"/>
              <a:gd name="connsiteY221" fmla="*/ 1893627 h 3173105"/>
              <a:gd name="connsiteX222" fmla="*/ 1889255 w 1923374"/>
              <a:gd name="connsiteY222" fmla="*/ 1903863 h 3173105"/>
              <a:gd name="connsiteX223" fmla="*/ 1899491 w 1923374"/>
              <a:gd name="connsiteY223" fmla="*/ 1924335 h 3173105"/>
              <a:gd name="connsiteX224" fmla="*/ 1902903 w 1923374"/>
              <a:gd name="connsiteY224" fmla="*/ 1934571 h 3173105"/>
              <a:gd name="connsiteX225" fmla="*/ 1919962 w 1923374"/>
              <a:gd name="connsiteY225" fmla="*/ 1958454 h 3173105"/>
              <a:gd name="connsiteX226" fmla="*/ 1923374 w 1923374"/>
              <a:gd name="connsiteY226" fmla="*/ 1968690 h 3173105"/>
              <a:gd name="connsiteX227" fmla="*/ 1916550 w 1923374"/>
              <a:gd name="connsiteY227" fmla="*/ 1999397 h 3173105"/>
              <a:gd name="connsiteX228" fmla="*/ 1906315 w 1923374"/>
              <a:gd name="connsiteY228" fmla="*/ 2013045 h 3173105"/>
              <a:gd name="connsiteX229" fmla="*/ 1899491 w 1923374"/>
              <a:gd name="connsiteY229" fmla="*/ 2023281 h 3173105"/>
              <a:gd name="connsiteX230" fmla="*/ 1889255 w 1923374"/>
              <a:gd name="connsiteY230" fmla="*/ 2036929 h 3173105"/>
              <a:gd name="connsiteX231" fmla="*/ 1875607 w 1923374"/>
              <a:gd name="connsiteY231" fmla="*/ 2057400 h 3173105"/>
              <a:gd name="connsiteX232" fmla="*/ 1858547 w 1923374"/>
              <a:gd name="connsiteY232" fmla="*/ 2067636 h 3173105"/>
              <a:gd name="connsiteX233" fmla="*/ 1838076 w 1923374"/>
              <a:gd name="connsiteY233" fmla="*/ 2081284 h 3173105"/>
              <a:gd name="connsiteX234" fmla="*/ 1821016 w 1923374"/>
              <a:gd name="connsiteY234" fmla="*/ 2088108 h 3173105"/>
              <a:gd name="connsiteX235" fmla="*/ 1810780 w 1923374"/>
              <a:gd name="connsiteY235" fmla="*/ 2094932 h 3173105"/>
              <a:gd name="connsiteX236" fmla="*/ 1797133 w 1923374"/>
              <a:gd name="connsiteY236" fmla="*/ 2098344 h 3173105"/>
              <a:gd name="connsiteX237" fmla="*/ 1766425 w 1923374"/>
              <a:gd name="connsiteY237" fmla="*/ 2115403 h 3173105"/>
              <a:gd name="connsiteX238" fmla="*/ 1752777 w 1923374"/>
              <a:gd name="connsiteY238" fmla="*/ 2118815 h 3173105"/>
              <a:gd name="connsiteX239" fmla="*/ 1739130 w 1923374"/>
              <a:gd name="connsiteY239" fmla="*/ 2115403 h 3173105"/>
              <a:gd name="connsiteX240" fmla="*/ 1711834 w 1923374"/>
              <a:gd name="connsiteY240" fmla="*/ 2098344 h 3173105"/>
              <a:gd name="connsiteX241" fmla="*/ 1705010 w 1923374"/>
              <a:gd name="connsiteY241" fmla="*/ 2088108 h 3173105"/>
              <a:gd name="connsiteX242" fmla="*/ 1701598 w 1923374"/>
              <a:gd name="connsiteY242" fmla="*/ 2074460 h 3173105"/>
              <a:gd name="connsiteX243" fmla="*/ 1715246 w 1923374"/>
              <a:gd name="connsiteY243" fmla="*/ 2043753 h 3173105"/>
              <a:gd name="connsiteX244" fmla="*/ 1728894 w 1923374"/>
              <a:gd name="connsiteY244" fmla="*/ 2033517 h 3173105"/>
              <a:gd name="connsiteX245" fmla="*/ 1739130 w 1923374"/>
              <a:gd name="connsiteY245" fmla="*/ 2019869 h 3173105"/>
              <a:gd name="connsiteX246" fmla="*/ 1749365 w 1923374"/>
              <a:gd name="connsiteY246" fmla="*/ 2013045 h 3173105"/>
              <a:gd name="connsiteX247" fmla="*/ 1759601 w 1923374"/>
              <a:gd name="connsiteY247" fmla="*/ 2002809 h 3173105"/>
              <a:gd name="connsiteX248" fmla="*/ 1776661 w 1923374"/>
              <a:gd name="connsiteY248" fmla="*/ 1992574 h 3173105"/>
              <a:gd name="connsiteX249" fmla="*/ 1807368 w 1923374"/>
              <a:gd name="connsiteY249" fmla="*/ 1955042 h 3173105"/>
              <a:gd name="connsiteX250" fmla="*/ 1800544 w 1923374"/>
              <a:gd name="connsiteY250" fmla="*/ 1931159 h 3173105"/>
              <a:gd name="connsiteX251" fmla="*/ 1773249 w 1923374"/>
              <a:gd name="connsiteY251" fmla="*/ 1897039 h 3173105"/>
              <a:gd name="connsiteX252" fmla="*/ 1769837 w 1923374"/>
              <a:gd name="connsiteY252" fmla="*/ 1886803 h 3173105"/>
              <a:gd name="connsiteX253" fmla="*/ 1752777 w 1923374"/>
              <a:gd name="connsiteY253" fmla="*/ 1859508 h 3173105"/>
              <a:gd name="connsiteX254" fmla="*/ 1749365 w 1923374"/>
              <a:gd name="connsiteY254" fmla="*/ 1849272 h 3173105"/>
              <a:gd name="connsiteX255" fmla="*/ 1735718 w 1923374"/>
              <a:gd name="connsiteY255" fmla="*/ 1835624 h 3173105"/>
              <a:gd name="connsiteX256" fmla="*/ 1728894 w 1923374"/>
              <a:gd name="connsiteY256" fmla="*/ 1818565 h 3173105"/>
              <a:gd name="connsiteX257" fmla="*/ 1708422 w 1923374"/>
              <a:gd name="connsiteY257" fmla="*/ 1794681 h 3173105"/>
              <a:gd name="connsiteX258" fmla="*/ 1701598 w 1923374"/>
              <a:gd name="connsiteY258" fmla="*/ 1777621 h 3173105"/>
              <a:gd name="connsiteX259" fmla="*/ 1691362 w 1923374"/>
              <a:gd name="connsiteY259" fmla="*/ 1757150 h 3173105"/>
              <a:gd name="connsiteX260" fmla="*/ 1670891 w 1923374"/>
              <a:gd name="connsiteY260" fmla="*/ 1746914 h 3173105"/>
              <a:gd name="connsiteX261" fmla="*/ 1650419 w 1923374"/>
              <a:gd name="connsiteY261" fmla="*/ 1760562 h 3173105"/>
              <a:gd name="connsiteX262" fmla="*/ 1647007 w 1923374"/>
              <a:gd name="connsiteY262" fmla="*/ 1781033 h 3173105"/>
              <a:gd name="connsiteX263" fmla="*/ 1640183 w 1923374"/>
              <a:gd name="connsiteY263" fmla="*/ 1791269 h 3173105"/>
              <a:gd name="connsiteX264" fmla="*/ 1636771 w 1923374"/>
              <a:gd name="connsiteY264" fmla="*/ 1801505 h 3173105"/>
              <a:gd name="connsiteX265" fmla="*/ 1619712 w 1923374"/>
              <a:gd name="connsiteY265" fmla="*/ 1825389 h 3173105"/>
              <a:gd name="connsiteX266" fmla="*/ 1612888 w 1923374"/>
              <a:gd name="connsiteY266" fmla="*/ 1839036 h 3173105"/>
              <a:gd name="connsiteX267" fmla="*/ 1602652 w 1923374"/>
              <a:gd name="connsiteY267" fmla="*/ 1856096 h 3173105"/>
              <a:gd name="connsiteX268" fmla="*/ 1599240 w 1923374"/>
              <a:gd name="connsiteY268" fmla="*/ 1869744 h 3173105"/>
              <a:gd name="connsiteX269" fmla="*/ 1592416 w 1923374"/>
              <a:gd name="connsiteY269" fmla="*/ 1893627 h 3173105"/>
              <a:gd name="connsiteX270" fmla="*/ 1589004 w 1923374"/>
              <a:gd name="connsiteY270" fmla="*/ 1914099 h 3173105"/>
              <a:gd name="connsiteX271" fmla="*/ 1595828 w 1923374"/>
              <a:gd name="connsiteY271" fmla="*/ 1948218 h 3173105"/>
              <a:gd name="connsiteX272" fmla="*/ 1606064 w 1923374"/>
              <a:gd name="connsiteY272" fmla="*/ 1958454 h 3173105"/>
              <a:gd name="connsiteX273" fmla="*/ 1612888 w 1923374"/>
              <a:gd name="connsiteY273" fmla="*/ 1972102 h 3173105"/>
              <a:gd name="connsiteX274" fmla="*/ 1633359 w 1923374"/>
              <a:gd name="connsiteY274" fmla="*/ 1999397 h 3173105"/>
              <a:gd name="connsiteX275" fmla="*/ 1640183 w 1923374"/>
              <a:gd name="connsiteY275" fmla="*/ 2016457 h 3173105"/>
              <a:gd name="connsiteX276" fmla="*/ 1647007 w 1923374"/>
              <a:gd name="connsiteY276" fmla="*/ 2050577 h 3173105"/>
              <a:gd name="connsiteX277" fmla="*/ 1657243 w 1923374"/>
              <a:gd name="connsiteY277" fmla="*/ 2071048 h 3173105"/>
              <a:gd name="connsiteX278" fmla="*/ 1674303 w 1923374"/>
              <a:gd name="connsiteY278" fmla="*/ 2115403 h 3173105"/>
              <a:gd name="connsiteX279" fmla="*/ 1677715 w 1923374"/>
              <a:gd name="connsiteY279" fmla="*/ 2135875 h 3173105"/>
              <a:gd name="connsiteX280" fmla="*/ 1681127 w 1923374"/>
              <a:gd name="connsiteY280" fmla="*/ 2146111 h 3173105"/>
              <a:gd name="connsiteX281" fmla="*/ 1687950 w 1923374"/>
              <a:gd name="connsiteY281" fmla="*/ 2193878 h 3173105"/>
              <a:gd name="connsiteX282" fmla="*/ 1684538 w 1923374"/>
              <a:gd name="connsiteY282" fmla="*/ 2313296 h 3173105"/>
              <a:gd name="connsiteX283" fmla="*/ 1681127 w 1923374"/>
              <a:gd name="connsiteY283" fmla="*/ 2326944 h 3173105"/>
              <a:gd name="connsiteX284" fmla="*/ 1667479 w 1923374"/>
              <a:gd name="connsiteY284" fmla="*/ 2361063 h 3173105"/>
              <a:gd name="connsiteX285" fmla="*/ 1660655 w 1923374"/>
              <a:gd name="connsiteY285" fmla="*/ 2378123 h 3173105"/>
              <a:gd name="connsiteX286" fmla="*/ 1653831 w 1923374"/>
              <a:gd name="connsiteY286" fmla="*/ 2388359 h 3173105"/>
              <a:gd name="connsiteX287" fmla="*/ 1647007 w 1923374"/>
              <a:gd name="connsiteY287" fmla="*/ 2415654 h 3173105"/>
              <a:gd name="connsiteX288" fmla="*/ 1623124 w 1923374"/>
              <a:gd name="connsiteY288" fmla="*/ 2449774 h 3173105"/>
              <a:gd name="connsiteX289" fmla="*/ 1602652 w 1923374"/>
              <a:gd name="connsiteY289" fmla="*/ 2480481 h 3173105"/>
              <a:gd name="connsiteX290" fmla="*/ 1578768 w 1923374"/>
              <a:gd name="connsiteY290" fmla="*/ 2514600 h 3173105"/>
              <a:gd name="connsiteX291" fmla="*/ 1565121 w 1923374"/>
              <a:gd name="connsiteY291" fmla="*/ 2535072 h 3173105"/>
              <a:gd name="connsiteX292" fmla="*/ 1554885 w 1923374"/>
              <a:gd name="connsiteY292" fmla="*/ 2545308 h 3173105"/>
              <a:gd name="connsiteX293" fmla="*/ 1544649 w 1923374"/>
              <a:gd name="connsiteY293" fmla="*/ 2552132 h 3173105"/>
              <a:gd name="connsiteX294" fmla="*/ 1520765 w 1923374"/>
              <a:gd name="connsiteY294" fmla="*/ 2586251 h 3173105"/>
              <a:gd name="connsiteX295" fmla="*/ 1517353 w 1923374"/>
              <a:gd name="connsiteY295" fmla="*/ 2599899 h 3173105"/>
              <a:gd name="connsiteX296" fmla="*/ 1503706 w 1923374"/>
              <a:gd name="connsiteY296" fmla="*/ 2623783 h 3173105"/>
              <a:gd name="connsiteX297" fmla="*/ 1493470 w 1923374"/>
              <a:gd name="connsiteY297" fmla="*/ 2637430 h 3173105"/>
              <a:gd name="connsiteX298" fmla="*/ 1469586 w 1923374"/>
              <a:gd name="connsiteY298" fmla="*/ 2661314 h 3173105"/>
              <a:gd name="connsiteX299" fmla="*/ 1459350 w 1923374"/>
              <a:gd name="connsiteY299" fmla="*/ 2671550 h 3173105"/>
              <a:gd name="connsiteX300" fmla="*/ 1442291 w 1923374"/>
              <a:gd name="connsiteY300" fmla="*/ 2688609 h 3173105"/>
              <a:gd name="connsiteX301" fmla="*/ 1421819 w 1923374"/>
              <a:gd name="connsiteY301" fmla="*/ 2705669 h 3173105"/>
              <a:gd name="connsiteX302" fmla="*/ 1408171 w 1923374"/>
              <a:gd name="connsiteY302" fmla="*/ 2729553 h 3173105"/>
              <a:gd name="connsiteX303" fmla="*/ 1404759 w 1923374"/>
              <a:gd name="connsiteY303" fmla="*/ 2743200 h 3173105"/>
              <a:gd name="connsiteX304" fmla="*/ 1391112 w 1923374"/>
              <a:gd name="connsiteY304" fmla="*/ 2753436 h 3173105"/>
              <a:gd name="connsiteX305" fmla="*/ 1384288 w 1923374"/>
              <a:gd name="connsiteY305" fmla="*/ 2763672 h 3173105"/>
              <a:gd name="connsiteX306" fmla="*/ 1343344 w 1923374"/>
              <a:gd name="connsiteY306" fmla="*/ 2801203 h 3173105"/>
              <a:gd name="connsiteX307" fmla="*/ 1333109 w 1923374"/>
              <a:gd name="connsiteY307" fmla="*/ 2804615 h 3173105"/>
              <a:gd name="connsiteX308" fmla="*/ 1305813 w 1923374"/>
              <a:gd name="connsiteY308" fmla="*/ 2821675 h 3173105"/>
              <a:gd name="connsiteX309" fmla="*/ 1295577 w 1923374"/>
              <a:gd name="connsiteY309" fmla="*/ 2828499 h 3173105"/>
              <a:gd name="connsiteX310" fmla="*/ 1278518 w 1923374"/>
              <a:gd name="connsiteY310" fmla="*/ 2842147 h 3173105"/>
              <a:gd name="connsiteX311" fmla="*/ 1251222 w 1923374"/>
              <a:gd name="connsiteY311" fmla="*/ 2852383 h 3173105"/>
              <a:gd name="connsiteX312" fmla="*/ 1223927 w 1923374"/>
              <a:gd name="connsiteY312" fmla="*/ 2869442 h 3173105"/>
              <a:gd name="connsiteX313" fmla="*/ 1196631 w 1923374"/>
              <a:gd name="connsiteY313" fmla="*/ 2879678 h 3173105"/>
              <a:gd name="connsiteX314" fmla="*/ 1179571 w 1923374"/>
              <a:gd name="connsiteY314" fmla="*/ 2883090 h 3173105"/>
              <a:gd name="connsiteX315" fmla="*/ 1165924 w 1923374"/>
              <a:gd name="connsiteY315" fmla="*/ 2889914 h 3173105"/>
              <a:gd name="connsiteX316" fmla="*/ 1138628 w 1923374"/>
              <a:gd name="connsiteY316" fmla="*/ 2896738 h 3173105"/>
              <a:gd name="connsiteX317" fmla="*/ 1114744 w 1923374"/>
              <a:gd name="connsiteY317" fmla="*/ 2903562 h 3173105"/>
              <a:gd name="connsiteX318" fmla="*/ 1053330 w 1923374"/>
              <a:gd name="connsiteY318" fmla="*/ 2893326 h 3173105"/>
              <a:gd name="connsiteX319" fmla="*/ 1036270 w 1923374"/>
              <a:gd name="connsiteY319" fmla="*/ 2886502 h 3173105"/>
              <a:gd name="connsiteX320" fmla="*/ 1005562 w 1923374"/>
              <a:gd name="connsiteY320" fmla="*/ 2866030 h 3173105"/>
              <a:gd name="connsiteX321" fmla="*/ 971443 w 1923374"/>
              <a:gd name="connsiteY321" fmla="*/ 2838735 h 3173105"/>
              <a:gd name="connsiteX322" fmla="*/ 954383 w 1923374"/>
              <a:gd name="connsiteY322" fmla="*/ 2821675 h 3173105"/>
              <a:gd name="connsiteX323" fmla="*/ 937324 w 1923374"/>
              <a:gd name="connsiteY323" fmla="*/ 2811439 h 3173105"/>
              <a:gd name="connsiteX324" fmla="*/ 927088 w 1923374"/>
              <a:gd name="connsiteY324" fmla="*/ 2804615 h 3173105"/>
              <a:gd name="connsiteX325" fmla="*/ 903204 w 1923374"/>
              <a:gd name="connsiteY325" fmla="*/ 2780732 h 3173105"/>
              <a:gd name="connsiteX326" fmla="*/ 896380 w 1923374"/>
              <a:gd name="connsiteY326" fmla="*/ 2790968 h 3173105"/>
              <a:gd name="connsiteX327" fmla="*/ 910028 w 1923374"/>
              <a:gd name="connsiteY327" fmla="*/ 2814851 h 3173105"/>
              <a:gd name="connsiteX328" fmla="*/ 916852 w 1923374"/>
              <a:gd name="connsiteY328" fmla="*/ 2828499 h 3173105"/>
              <a:gd name="connsiteX329" fmla="*/ 923676 w 1923374"/>
              <a:gd name="connsiteY329" fmla="*/ 2838735 h 3173105"/>
              <a:gd name="connsiteX330" fmla="*/ 933912 w 1923374"/>
              <a:gd name="connsiteY330" fmla="*/ 2859206 h 3173105"/>
              <a:gd name="connsiteX331" fmla="*/ 937324 w 1923374"/>
              <a:gd name="connsiteY331" fmla="*/ 2872854 h 3173105"/>
              <a:gd name="connsiteX332" fmla="*/ 944147 w 1923374"/>
              <a:gd name="connsiteY332" fmla="*/ 2893326 h 3173105"/>
              <a:gd name="connsiteX333" fmla="*/ 947559 w 1923374"/>
              <a:gd name="connsiteY333" fmla="*/ 2913797 h 3173105"/>
              <a:gd name="connsiteX334" fmla="*/ 944147 w 1923374"/>
              <a:gd name="connsiteY334" fmla="*/ 2924033 h 3173105"/>
              <a:gd name="connsiteX335" fmla="*/ 930500 w 1923374"/>
              <a:gd name="connsiteY335" fmla="*/ 2951329 h 3173105"/>
              <a:gd name="connsiteX336" fmla="*/ 923676 w 1923374"/>
              <a:gd name="connsiteY336" fmla="*/ 2985448 h 3173105"/>
              <a:gd name="connsiteX337" fmla="*/ 916852 w 1923374"/>
              <a:gd name="connsiteY337" fmla="*/ 2995684 h 3173105"/>
              <a:gd name="connsiteX338" fmla="*/ 913440 w 1923374"/>
              <a:gd name="connsiteY338" fmla="*/ 3009332 h 3173105"/>
              <a:gd name="connsiteX339" fmla="*/ 896380 w 1923374"/>
              <a:gd name="connsiteY339" fmla="*/ 3033215 h 3173105"/>
              <a:gd name="connsiteX340" fmla="*/ 879321 w 1923374"/>
              <a:gd name="connsiteY340" fmla="*/ 3046863 h 3173105"/>
              <a:gd name="connsiteX341" fmla="*/ 865673 w 1923374"/>
              <a:gd name="connsiteY341" fmla="*/ 3063923 h 3173105"/>
              <a:gd name="connsiteX342" fmla="*/ 848613 w 1923374"/>
              <a:gd name="connsiteY342" fmla="*/ 3080983 h 3173105"/>
              <a:gd name="connsiteX343" fmla="*/ 831553 w 1923374"/>
              <a:gd name="connsiteY343" fmla="*/ 3104866 h 3173105"/>
              <a:gd name="connsiteX344" fmla="*/ 817906 w 1923374"/>
              <a:gd name="connsiteY344" fmla="*/ 3115102 h 3173105"/>
              <a:gd name="connsiteX345" fmla="*/ 790610 w 1923374"/>
              <a:gd name="connsiteY345" fmla="*/ 3142397 h 3173105"/>
              <a:gd name="connsiteX346" fmla="*/ 770138 w 1923374"/>
              <a:gd name="connsiteY346" fmla="*/ 3156045 h 3173105"/>
              <a:gd name="connsiteX347" fmla="*/ 664368 w 1923374"/>
              <a:gd name="connsiteY347" fmla="*/ 3173105 h 3173105"/>
              <a:gd name="connsiteX348" fmla="*/ 623425 w 1923374"/>
              <a:gd name="connsiteY348" fmla="*/ 3173105 h 3173105"/>
              <a:gd name="connsiteX349" fmla="*/ 613189 w 1923374"/>
              <a:gd name="connsiteY349" fmla="*/ 3169693 h 3173105"/>
              <a:gd name="connsiteX350" fmla="*/ 596130 w 1923374"/>
              <a:gd name="connsiteY350" fmla="*/ 3162869 h 3173105"/>
              <a:gd name="connsiteX351" fmla="*/ 572246 w 1923374"/>
              <a:gd name="connsiteY351" fmla="*/ 3135574 h 3173105"/>
              <a:gd name="connsiteX352" fmla="*/ 565422 w 1923374"/>
              <a:gd name="connsiteY352" fmla="*/ 3104866 h 3173105"/>
              <a:gd name="connsiteX353" fmla="*/ 568834 w 1923374"/>
              <a:gd name="connsiteY353" fmla="*/ 3046863 h 3173105"/>
              <a:gd name="connsiteX354" fmla="*/ 579070 w 1923374"/>
              <a:gd name="connsiteY354" fmla="*/ 3012744 h 3173105"/>
              <a:gd name="connsiteX355" fmla="*/ 582482 w 1923374"/>
              <a:gd name="connsiteY355" fmla="*/ 2999096 h 3173105"/>
              <a:gd name="connsiteX356" fmla="*/ 565422 w 1923374"/>
              <a:gd name="connsiteY356" fmla="*/ 2978624 h 3173105"/>
              <a:gd name="connsiteX357" fmla="*/ 531303 w 1923374"/>
              <a:gd name="connsiteY357" fmla="*/ 2958153 h 3173105"/>
              <a:gd name="connsiteX358" fmla="*/ 500595 w 1923374"/>
              <a:gd name="connsiteY358" fmla="*/ 2937681 h 3173105"/>
              <a:gd name="connsiteX359" fmla="*/ 483535 w 1923374"/>
              <a:gd name="connsiteY359" fmla="*/ 2924033 h 3173105"/>
              <a:gd name="connsiteX360" fmla="*/ 476712 w 1923374"/>
              <a:gd name="connsiteY360" fmla="*/ 2913797 h 3173105"/>
              <a:gd name="connsiteX361" fmla="*/ 483535 w 1923374"/>
              <a:gd name="connsiteY361" fmla="*/ 2903562 h 3173105"/>
              <a:gd name="connsiteX362" fmla="*/ 466476 w 1923374"/>
              <a:gd name="connsiteY362" fmla="*/ 2869442 h 3173105"/>
              <a:gd name="connsiteX363" fmla="*/ 449416 w 1923374"/>
              <a:gd name="connsiteY363" fmla="*/ 2845559 h 3173105"/>
              <a:gd name="connsiteX364" fmla="*/ 418709 w 1923374"/>
              <a:gd name="connsiteY364" fmla="*/ 2852383 h 3173105"/>
              <a:gd name="connsiteX365" fmla="*/ 401649 w 1923374"/>
              <a:gd name="connsiteY365" fmla="*/ 2859206 h 3173105"/>
              <a:gd name="connsiteX366" fmla="*/ 377765 w 1923374"/>
              <a:gd name="connsiteY366" fmla="*/ 2879678 h 3173105"/>
              <a:gd name="connsiteX367" fmla="*/ 364118 w 1923374"/>
              <a:gd name="connsiteY367" fmla="*/ 2889914 h 3173105"/>
              <a:gd name="connsiteX368" fmla="*/ 329998 w 1923374"/>
              <a:gd name="connsiteY368" fmla="*/ 2903562 h 3173105"/>
              <a:gd name="connsiteX369" fmla="*/ 319762 w 1923374"/>
              <a:gd name="connsiteY369" fmla="*/ 2913797 h 3173105"/>
              <a:gd name="connsiteX370" fmla="*/ 302703 w 1923374"/>
              <a:gd name="connsiteY370" fmla="*/ 2917209 h 3173105"/>
              <a:gd name="connsiteX371" fmla="*/ 275407 w 1923374"/>
              <a:gd name="connsiteY371" fmla="*/ 2924033 h 3173105"/>
              <a:gd name="connsiteX372" fmla="*/ 207168 w 1923374"/>
              <a:gd name="connsiteY372" fmla="*/ 2920621 h 3173105"/>
              <a:gd name="connsiteX373" fmla="*/ 193521 w 1923374"/>
              <a:gd name="connsiteY373" fmla="*/ 2913797 h 3173105"/>
              <a:gd name="connsiteX374" fmla="*/ 183285 w 1923374"/>
              <a:gd name="connsiteY374" fmla="*/ 2910386 h 3173105"/>
              <a:gd name="connsiteX375" fmla="*/ 162813 w 1923374"/>
              <a:gd name="connsiteY375" fmla="*/ 2893326 h 3173105"/>
              <a:gd name="connsiteX376" fmla="*/ 166225 w 1923374"/>
              <a:gd name="connsiteY376" fmla="*/ 2872854 h 3173105"/>
              <a:gd name="connsiteX377" fmla="*/ 173049 w 1923374"/>
              <a:gd name="connsiteY377" fmla="*/ 2862618 h 3173105"/>
              <a:gd name="connsiteX378" fmla="*/ 183285 w 1923374"/>
              <a:gd name="connsiteY378" fmla="*/ 2831911 h 3173105"/>
              <a:gd name="connsiteX379" fmla="*/ 186697 w 1923374"/>
              <a:gd name="connsiteY379" fmla="*/ 2821675 h 3173105"/>
              <a:gd name="connsiteX380" fmla="*/ 203756 w 1923374"/>
              <a:gd name="connsiteY380" fmla="*/ 2797791 h 3173105"/>
              <a:gd name="connsiteX381" fmla="*/ 213992 w 1923374"/>
              <a:gd name="connsiteY381" fmla="*/ 2780732 h 3173105"/>
              <a:gd name="connsiteX382" fmla="*/ 227640 w 1923374"/>
              <a:gd name="connsiteY382" fmla="*/ 2770496 h 3173105"/>
              <a:gd name="connsiteX383" fmla="*/ 234464 w 1923374"/>
              <a:gd name="connsiteY383" fmla="*/ 2760260 h 3173105"/>
              <a:gd name="connsiteX384" fmla="*/ 248112 w 1923374"/>
              <a:gd name="connsiteY384" fmla="*/ 2732965 h 3173105"/>
              <a:gd name="connsiteX385" fmla="*/ 241288 w 1923374"/>
              <a:gd name="connsiteY385" fmla="*/ 2709081 h 3173105"/>
              <a:gd name="connsiteX386" fmla="*/ 224228 w 1923374"/>
              <a:gd name="connsiteY386" fmla="*/ 2688609 h 3173105"/>
              <a:gd name="connsiteX387" fmla="*/ 213992 w 1923374"/>
              <a:gd name="connsiteY387" fmla="*/ 2685197 h 3173105"/>
              <a:gd name="connsiteX388" fmla="*/ 186697 w 1923374"/>
              <a:gd name="connsiteY388" fmla="*/ 2692021 h 3173105"/>
              <a:gd name="connsiteX389" fmla="*/ 155989 w 1923374"/>
              <a:gd name="connsiteY389" fmla="*/ 2709081 h 3173105"/>
              <a:gd name="connsiteX390" fmla="*/ 142341 w 1923374"/>
              <a:gd name="connsiteY390" fmla="*/ 2715905 h 3173105"/>
              <a:gd name="connsiteX391" fmla="*/ 128694 w 1923374"/>
              <a:gd name="connsiteY391" fmla="*/ 2726141 h 3173105"/>
              <a:gd name="connsiteX392" fmla="*/ 118458 w 1923374"/>
              <a:gd name="connsiteY392" fmla="*/ 2729553 h 3173105"/>
              <a:gd name="connsiteX393" fmla="*/ 87750 w 1923374"/>
              <a:gd name="connsiteY393" fmla="*/ 2743200 h 3173105"/>
              <a:gd name="connsiteX394" fmla="*/ 60455 w 1923374"/>
              <a:gd name="connsiteY394" fmla="*/ 2736377 h 3173105"/>
              <a:gd name="connsiteX395" fmla="*/ 50219 w 1923374"/>
              <a:gd name="connsiteY395" fmla="*/ 2732965 h 3173105"/>
              <a:gd name="connsiteX396" fmla="*/ 2452 w 1923374"/>
              <a:gd name="connsiteY396" fmla="*/ 2722729 h 3173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1923374" h="3173105">
                <a:moveTo>
                  <a:pt x="2452" y="2722729"/>
                </a:moveTo>
                <a:cubicBezTo>
                  <a:pt x="-4372" y="2713062"/>
                  <a:pt x="4738" y="2690392"/>
                  <a:pt x="9276" y="2674962"/>
                </a:cubicBezTo>
                <a:cubicBezTo>
                  <a:pt x="10638" y="2670333"/>
                  <a:pt x="15805" y="2667815"/>
                  <a:pt x="19512" y="2664726"/>
                </a:cubicBezTo>
                <a:cubicBezTo>
                  <a:pt x="22662" y="2662101"/>
                  <a:pt x="26410" y="2660285"/>
                  <a:pt x="29747" y="2657902"/>
                </a:cubicBezTo>
                <a:cubicBezTo>
                  <a:pt x="34374" y="2654597"/>
                  <a:pt x="39077" y="2651367"/>
                  <a:pt x="43395" y="2647666"/>
                </a:cubicBezTo>
                <a:cubicBezTo>
                  <a:pt x="60842" y="2632711"/>
                  <a:pt x="47290" y="2642991"/>
                  <a:pt x="60455" y="2627194"/>
                </a:cubicBezTo>
                <a:cubicBezTo>
                  <a:pt x="92301" y="2588981"/>
                  <a:pt x="52113" y="2642287"/>
                  <a:pt x="77515" y="2606723"/>
                </a:cubicBezTo>
                <a:cubicBezTo>
                  <a:pt x="80820" y="2602096"/>
                  <a:pt x="84445" y="2597702"/>
                  <a:pt x="87750" y="2593075"/>
                </a:cubicBezTo>
                <a:cubicBezTo>
                  <a:pt x="90133" y="2589738"/>
                  <a:pt x="91488" y="2585539"/>
                  <a:pt x="94574" y="2582839"/>
                </a:cubicBezTo>
                <a:cubicBezTo>
                  <a:pt x="100746" y="2577438"/>
                  <a:pt x="108222" y="2573740"/>
                  <a:pt x="115046" y="2569191"/>
                </a:cubicBezTo>
                <a:cubicBezTo>
                  <a:pt x="128272" y="2560374"/>
                  <a:pt x="121394" y="2563664"/>
                  <a:pt x="135518" y="2558956"/>
                </a:cubicBezTo>
                <a:cubicBezTo>
                  <a:pt x="141488" y="2554975"/>
                  <a:pt x="151155" y="2550425"/>
                  <a:pt x="152577" y="2541896"/>
                </a:cubicBezTo>
                <a:cubicBezTo>
                  <a:pt x="153168" y="2538348"/>
                  <a:pt x="150302" y="2535072"/>
                  <a:pt x="149165" y="2531660"/>
                </a:cubicBezTo>
                <a:cubicBezTo>
                  <a:pt x="150302" y="2528248"/>
                  <a:pt x="152180" y="2524999"/>
                  <a:pt x="152577" y="2521424"/>
                </a:cubicBezTo>
                <a:cubicBezTo>
                  <a:pt x="152762" y="2519758"/>
                  <a:pt x="152813" y="2471969"/>
                  <a:pt x="159401" y="2456597"/>
                </a:cubicBezTo>
                <a:cubicBezTo>
                  <a:pt x="161016" y="2452828"/>
                  <a:pt x="163950" y="2449774"/>
                  <a:pt x="166225" y="2446362"/>
                </a:cubicBezTo>
                <a:cubicBezTo>
                  <a:pt x="167362" y="2442950"/>
                  <a:pt x="167890" y="2439270"/>
                  <a:pt x="169637" y="2436126"/>
                </a:cubicBezTo>
                <a:cubicBezTo>
                  <a:pt x="173620" y="2428957"/>
                  <a:pt x="180691" y="2423435"/>
                  <a:pt x="183285" y="2415654"/>
                </a:cubicBezTo>
                <a:cubicBezTo>
                  <a:pt x="188305" y="2400593"/>
                  <a:pt x="185088" y="2408635"/>
                  <a:pt x="193521" y="2391771"/>
                </a:cubicBezTo>
                <a:cubicBezTo>
                  <a:pt x="192176" y="2382354"/>
                  <a:pt x="186340" y="2338351"/>
                  <a:pt x="183285" y="2333768"/>
                </a:cubicBezTo>
                <a:cubicBezTo>
                  <a:pt x="163728" y="2304433"/>
                  <a:pt x="187175" y="2341549"/>
                  <a:pt x="173049" y="2313296"/>
                </a:cubicBezTo>
                <a:cubicBezTo>
                  <a:pt x="160737" y="2288672"/>
                  <a:pt x="171366" y="2319325"/>
                  <a:pt x="159401" y="2289412"/>
                </a:cubicBezTo>
                <a:cubicBezTo>
                  <a:pt x="156730" y="2282734"/>
                  <a:pt x="152577" y="2268941"/>
                  <a:pt x="152577" y="2268941"/>
                </a:cubicBezTo>
                <a:cubicBezTo>
                  <a:pt x="153372" y="2263375"/>
                  <a:pt x="153158" y="2240338"/>
                  <a:pt x="162813" y="2234821"/>
                </a:cubicBezTo>
                <a:cubicBezTo>
                  <a:pt x="167848" y="2231944"/>
                  <a:pt x="174186" y="2232546"/>
                  <a:pt x="179873" y="2231409"/>
                </a:cubicBezTo>
                <a:cubicBezTo>
                  <a:pt x="183285" y="2229135"/>
                  <a:pt x="186441" y="2226420"/>
                  <a:pt x="190109" y="2224586"/>
                </a:cubicBezTo>
                <a:cubicBezTo>
                  <a:pt x="193326" y="2222978"/>
                  <a:pt x="197505" y="2223382"/>
                  <a:pt x="200344" y="2221174"/>
                </a:cubicBezTo>
                <a:cubicBezTo>
                  <a:pt x="207962" y="2215249"/>
                  <a:pt x="212786" y="2206055"/>
                  <a:pt x="220816" y="2200702"/>
                </a:cubicBezTo>
                <a:lnTo>
                  <a:pt x="231052" y="2193878"/>
                </a:lnTo>
                <a:cubicBezTo>
                  <a:pt x="234502" y="2188703"/>
                  <a:pt x="241288" y="2180469"/>
                  <a:pt x="241288" y="2173406"/>
                </a:cubicBezTo>
                <a:cubicBezTo>
                  <a:pt x="241288" y="2169810"/>
                  <a:pt x="238864" y="2166629"/>
                  <a:pt x="237876" y="2163171"/>
                </a:cubicBezTo>
                <a:cubicBezTo>
                  <a:pt x="230873" y="2138661"/>
                  <a:pt x="238085" y="2160597"/>
                  <a:pt x="231052" y="2132463"/>
                </a:cubicBezTo>
                <a:cubicBezTo>
                  <a:pt x="230180" y="2128974"/>
                  <a:pt x="228777" y="2125639"/>
                  <a:pt x="227640" y="2122227"/>
                </a:cubicBezTo>
                <a:cubicBezTo>
                  <a:pt x="228577" y="2109103"/>
                  <a:pt x="231359" y="2061348"/>
                  <a:pt x="234464" y="2043753"/>
                </a:cubicBezTo>
                <a:cubicBezTo>
                  <a:pt x="236094" y="2034517"/>
                  <a:pt x="239449" y="2025654"/>
                  <a:pt x="241288" y="2016457"/>
                </a:cubicBezTo>
                <a:cubicBezTo>
                  <a:pt x="241896" y="2013419"/>
                  <a:pt x="246304" y="1989968"/>
                  <a:pt x="248112" y="1985750"/>
                </a:cubicBezTo>
                <a:cubicBezTo>
                  <a:pt x="249727" y="1981981"/>
                  <a:pt x="252972" y="1979114"/>
                  <a:pt x="254935" y="1975514"/>
                </a:cubicBezTo>
                <a:cubicBezTo>
                  <a:pt x="257690" y="1970462"/>
                  <a:pt x="268070" y="1946237"/>
                  <a:pt x="275407" y="1937983"/>
                </a:cubicBezTo>
                <a:cubicBezTo>
                  <a:pt x="281819" y="1930770"/>
                  <a:pt x="289055" y="1924335"/>
                  <a:pt x="295879" y="1917511"/>
                </a:cubicBezTo>
                <a:lnTo>
                  <a:pt x="326586" y="1886803"/>
                </a:lnTo>
                <a:cubicBezTo>
                  <a:pt x="342619" y="1870771"/>
                  <a:pt x="332811" y="1879242"/>
                  <a:pt x="357294" y="1862920"/>
                </a:cubicBezTo>
                <a:cubicBezTo>
                  <a:pt x="365777" y="1857264"/>
                  <a:pt x="371285" y="1852982"/>
                  <a:pt x="381177" y="1849272"/>
                </a:cubicBezTo>
                <a:cubicBezTo>
                  <a:pt x="385568" y="1847625"/>
                  <a:pt x="390316" y="1847148"/>
                  <a:pt x="394825" y="1845860"/>
                </a:cubicBezTo>
                <a:cubicBezTo>
                  <a:pt x="398283" y="1844872"/>
                  <a:pt x="401572" y="1843320"/>
                  <a:pt x="405061" y="1842448"/>
                </a:cubicBezTo>
                <a:cubicBezTo>
                  <a:pt x="410687" y="1841041"/>
                  <a:pt x="416526" y="1840562"/>
                  <a:pt x="422121" y="1839036"/>
                </a:cubicBezTo>
                <a:cubicBezTo>
                  <a:pt x="429060" y="1837143"/>
                  <a:pt x="442592" y="1832212"/>
                  <a:pt x="442592" y="1832212"/>
                </a:cubicBezTo>
                <a:cubicBezTo>
                  <a:pt x="443729" y="1827663"/>
                  <a:pt x="444657" y="1823056"/>
                  <a:pt x="446004" y="1818565"/>
                </a:cubicBezTo>
                <a:cubicBezTo>
                  <a:pt x="448071" y="1811675"/>
                  <a:pt x="452828" y="1798093"/>
                  <a:pt x="452828" y="1798093"/>
                </a:cubicBezTo>
                <a:cubicBezTo>
                  <a:pt x="451691" y="1787857"/>
                  <a:pt x="451109" y="1777545"/>
                  <a:pt x="449416" y="1767386"/>
                </a:cubicBezTo>
                <a:cubicBezTo>
                  <a:pt x="448825" y="1763838"/>
                  <a:pt x="448251" y="1759958"/>
                  <a:pt x="446004" y="1757150"/>
                </a:cubicBezTo>
                <a:cubicBezTo>
                  <a:pt x="440403" y="1750149"/>
                  <a:pt x="421031" y="1744935"/>
                  <a:pt x="415297" y="1743502"/>
                </a:cubicBezTo>
                <a:cubicBezTo>
                  <a:pt x="410924" y="1742409"/>
                  <a:pt x="396308" y="1739125"/>
                  <a:pt x="391413" y="1736678"/>
                </a:cubicBezTo>
                <a:cubicBezTo>
                  <a:pt x="387745" y="1734844"/>
                  <a:pt x="384589" y="1732129"/>
                  <a:pt x="381177" y="1729854"/>
                </a:cubicBezTo>
                <a:cubicBezTo>
                  <a:pt x="378902" y="1726442"/>
                  <a:pt x="376187" y="1723286"/>
                  <a:pt x="374353" y="1719618"/>
                </a:cubicBezTo>
                <a:cubicBezTo>
                  <a:pt x="368385" y="1707682"/>
                  <a:pt x="369618" y="1695108"/>
                  <a:pt x="374353" y="1682087"/>
                </a:cubicBezTo>
                <a:cubicBezTo>
                  <a:pt x="379493" y="1667951"/>
                  <a:pt x="395190" y="1671608"/>
                  <a:pt x="405061" y="1665027"/>
                </a:cubicBezTo>
                <a:cubicBezTo>
                  <a:pt x="434391" y="1645474"/>
                  <a:pt x="397285" y="1668915"/>
                  <a:pt x="425533" y="1654791"/>
                </a:cubicBezTo>
                <a:cubicBezTo>
                  <a:pt x="429200" y="1652957"/>
                  <a:pt x="432208" y="1650002"/>
                  <a:pt x="435768" y="1647968"/>
                </a:cubicBezTo>
                <a:cubicBezTo>
                  <a:pt x="440184" y="1645445"/>
                  <a:pt x="445000" y="1643668"/>
                  <a:pt x="449416" y="1641144"/>
                </a:cubicBezTo>
                <a:cubicBezTo>
                  <a:pt x="452976" y="1639109"/>
                  <a:pt x="455883" y="1635935"/>
                  <a:pt x="459652" y="1634320"/>
                </a:cubicBezTo>
                <a:cubicBezTo>
                  <a:pt x="463962" y="1632473"/>
                  <a:pt x="468751" y="1632045"/>
                  <a:pt x="473300" y="1630908"/>
                </a:cubicBezTo>
                <a:cubicBezTo>
                  <a:pt x="492968" y="1617795"/>
                  <a:pt x="473996" y="1629147"/>
                  <a:pt x="493771" y="1620672"/>
                </a:cubicBezTo>
                <a:cubicBezTo>
                  <a:pt x="511968" y="1612873"/>
                  <a:pt x="501652" y="1615008"/>
                  <a:pt x="517655" y="1610436"/>
                </a:cubicBezTo>
                <a:cubicBezTo>
                  <a:pt x="522760" y="1608977"/>
                  <a:pt x="536082" y="1606340"/>
                  <a:pt x="541538" y="1603612"/>
                </a:cubicBezTo>
                <a:cubicBezTo>
                  <a:pt x="545206" y="1601778"/>
                  <a:pt x="548027" y="1598454"/>
                  <a:pt x="551774" y="1596789"/>
                </a:cubicBezTo>
                <a:cubicBezTo>
                  <a:pt x="558347" y="1593868"/>
                  <a:pt x="566261" y="1593955"/>
                  <a:pt x="572246" y="1589965"/>
                </a:cubicBezTo>
                <a:lnTo>
                  <a:pt x="592718" y="1576317"/>
                </a:lnTo>
                <a:cubicBezTo>
                  <a:pt x="594992" y="1572905"/>
                  <a:pt x="597707" y="1569749"/>
                  <a:pt x="599541" y="1566081"/>
                </a:cubicBezTo>
                <a:cubicBezTo>
                  <a:pt x="601149" y="1562864"/>
                  <a:pt x="602007" y="1559315"/>
                  <a:pt x="602953" y="1555845"/>
                </a:cubicBezTo>
                <a:cubicBezTo>
                  <a:pt x="605421" y="1546797"/>
                  <a:pt x="606811" y="1537447"/>
                  <a:pt x="609777" y="1528550"/>
                </a:cubicBezTo>
                <a:cubicBezTo>
                  <a:pt x="612052" y="1521726"/>
                  <a:pt x="614856" y="1515056"/>
                  <a:pt x="616601" y="1508078"/>
                </a:cubicBezTo>
                <a:cubicBezTo>
                  <a:pt x="618876" y="1498980"/>
                  <a:pt x="615622" y="1485985"/>
                  <a:pt x="623425" y="1480783"/>
                </a:cubicBezTo>
                <a:cubicBezTo>
                  <a:pt x="630545" y="1476037"/>
                  <a:pt x="641264" y="1469164"/>
                  <a:pt x="647309" y="1463723"/>
                </a:cubicBezTo>
                <a:cubicBezTo>
                  <a:pt x="680697" y="1433673"/>
                  <a:pt x="655494" y="1451442"/>
                  <a:pt x="678016" y="1436427"/>
                </a:cubicBezTo>
                <a:cubicBezTo>
                  <a:pt x="690194" y="1418160"/>
                  <a:pt x="681938" y="1429094"/>
                  <a:pt x="705312" y="1405720"/>
                </a:cubicBezTo>
                <a:cubicBezTo>
                  <a:pt x="708724" y="1402308"/>
                  <a:pt x="712871" y="1399499"/>
                  <a:pt x="715547" y="1395484"/>
                </a:cubicBezTo>
                <a:cubicBezTo>
                  <a:pt x="731470" y="1371600"/>
                  <a:pt x="722371" y="1379561"/>
                  <a:pt x="739431" y="1368189"/>
                </a:cubicBezTo>
                <a:cubicBezTo>
                  <a:pt x="746732" y="1346286"/>
                  <a:pt x="736660" y="1370027"/>
                  <a:pt x="756491" y="1347717"/>
                </a:cubicBezTo>
                <a:cubicBezTo>
                  <a:pt x="761939" y="1341587"/>
                  <a:pt x="765589" y="1334069"/>
                  <a:pt x="770138" y="1327245"/>
                </a:cubicBezTo>
                <a:cubicBezTo>
                  <a:pt x="772413" y="1323833"/>
                  <a:pt x="774062" y="1319909"/>
                  <a:pt x="776962" y="1317009"/>
                </a:cubicBezTo>
                <a:lnTo>
                  <a:pt x="787198" y="1306774"/>
                </a:lnTo>
                <a:cubicBezTo>
                  <a:pt x="797551" y="1275716"/>
                  <a:pt x="781670" y="1324769"/>
                  <a:pt x="794022" y="1279478"/>
                </a:cubicBezTo>
                <a:cubicBezTo>
                  <a:pt x="795915" y="1272538"/>
                  <a:pt x="799101" y="1265984"/>
                  <a:pt x="800846" y="1259006"/>
                </a:cubicBezTo>
                <a:cubicBezTo>
                  <a:pt x="803670" y="1247709"/>
                  <a:pt x="805803" y="1233578"/>
                  <a:pt x="814494" y="1224887"/>
                </a:cubicBezTo>
                <a:cubicBezTo>
                  <a:pt x="817394" y="1221987"/>
                  <a:pt x="821318" y="1220338"/>
                  <a:pt x="824730" y="1218063"/>
                </a:cubicBezTo>
                <a:cubicBezTo>
                  <a:pt x="827004" y="1213514"/>
                  <a:pt x="829030" y="1208831"/>
                  <a:pt x="831553" y="1204415"/>
                </a:cubicBezTo>
                <a:cubicBezTo>
                  <a:pt x="833587" y="1200855"/>
                  <a:pt x="837924" y="1198255"/>
                  <a:pt x="838377" y="1194180"/>
                </a:cubicBezTo>
                <a:cubicBezTo>
                  <a:pt x="839821" y="1181180"/>
                  <a:pt x="834321" y="1174542"/>
                  <a:pt x="831553" y="1163472"/>
                </a:cubicBezTo>
                <a:cubicBezTo>
                  <a:pt x="830146" y="1157846"/>
                  <a:pt x="829278" y="1152099"/>
                  <a:pt x="828141" y="1146412"/>
                </a:cubicBezTo>
                <a:cubicBezTo>
                  <a:pt x="831270" y="1115125"/>
                  <a:pt x="830262" y="1117687"/>
                  <a:pt x="834965" y="1091821"/>
                </a:cubicBezTo>
                <a:cubicBezTo>
                  <a:pt x="837477" y="1078007"/>
                  <a:pt x="840255" y="1064066"/>
                  <a:pt x="845201" y="1050878"/>
                </a:cubicBezTo>
                <a:cubicBezTo>
                  <a:pt x="847352" y="1045143"/>
                  <a:pt x="849458" y="1039379"/>
                  <a:pt x="852025" y="1033818"/>
                </a:cubicBezTo>
                <a:cubicBezTo>
                  <a:pt x="856288" y="1024582"/>
                  <a:pt x="862456" y="1016173"/>
                  <a:pt x="865673" y="1006523"/>
                </a:cubicBezTo>
                <a:cubicBezTo>
                  <a:pt x="870222" y="992875"/>
                  <a:pt x="873555" y="978760"/>
                  <a:pt x="879321" y="965580"/>
                </a:cubicBezTo>
                <a:cubicBezTo>
                  <a:pt x="881600" y="960370"/>
                  <a:pt x="886251" y="956559"/>
                  <a:pt x="889556" y="951932"/>
                </a:cubicBezTo>
                <a:cubicBezTo>
                  <a:pt x="891939" y="948595"/>
                  <a:pt x="894546" y="945364"/>
                  <a:pt x="896380" y="941696"/>
                </a:cubicBezTo>
                <a:cubicBezTo>
                  <a:pt x="899119" y="936218"/>
                  <a:pt x="900271" y="930013"/>
                  <a:pt x="903204" y="924636"/>
                </a:cubicBezTo>
                <a:cubicBezTo>
                  <a:pt x="907131" y="917436"/>
                  <a:pt x="916852" y="904165"/>
                  <a:pt x="916852" y="904165"/>
                </a:cubicBezTo>
                <a:cubicBezTo>
                  <a:pt x="919127" y="897341"/>
                  <a:pt x="918590" y="888779"/>
                  <a:pt x="923676" y="883693"/>
                </a:cubicBezTo>
                <a:cubicBezTo>
                  <a:pt x="931220" y="876149"/>
                  <a:pt x="934649" y="871382"/>
                  <a:pt x="944147" y="866633"/>
                </a:cubicBezTo>
                <a:cubicBezTo>
                  <a:pt x="947364" y="865025"/>
                  <a:pt x="951077" y="864638"/>
                  <a:pt x="954383" y="863221"/>
                </a:cubicBezTo>
                <a:cubicBezTo>
                  <a:pt x="960604" y="860555"/>
                  <a:pt x="970732" y="853928"/>
                  <a:pt x="978267" y="852986"/>
                </a:cubicBezTo>
                <a:cubicBezTo>
                  <a:pt x="992981" y="851147"/>
                  <a:pt x="1007837" y="850711"/>
                  <a:pt x="1022622" y="849574"/>
                </a:cubicBezTo>
                <a:cubicBezTo>
                  <a:pt x="1028309" y="850711"/>
                  <a:pt x="1034056" y="851580"/>
                  <a:pt x="1039682" y="852986"/>
                </a:cubicBezTo>
                <a:cubicBezTo>
                  <a:pt x="1043171" y="853858"/>
                  <a:pt x="1046429" y="855525"/>
                  <a:pt x="1049918" y="856397"/>
                </a:cubicBezTo>
                <a:cubicBezTo>
                  <a:pt x="1057703" y="858343"/>
                  <a:pt x="1069415" y="859322"/>
                  <a:pt x="1077213" y="863221"/>
                </a:cubicBezTo>
                <a:cubicBezTo>
                  <a:pt x="1086417" y="867823"/>
                  <a:pt x="1094568" y="876231"/>
                  <a:pt x="1101097" y="883693"/>
                </a:cubicBezTo>
                <a:cubicBezTo>
                  <a:pt x="1104842" y="887973"/>
                  <a:pt x="1108319" y="892519"/>
                  <a:pt x="1111333" y="897341"/>
                </a:cubicBezTo>
                <a:cubicBezTo>
                  <a:pt x="1114029" y="901654"/>
                  <a:pt x="1115539" y="906628"/>
                  <a:pt x="1118156" y="910989"/>
                </a:cubicBezTo>
                <a:cubicBezTo>
                  <a:pt x="1122375" y="918021"/>
                  <a:pt x="1129211" y="923680"/>
                  <a:pt x="1131804" y="931460"/>
                </a:cubicBezTo>
                <a:cubicBezTo>
                  <a:pt x="1134079" y="938284"/>
                  <a:pt x="1134465" y="934670"/>
                  <a:pt x="1138628" y="951932"/>
                </a:cubicBezTo>
                <a:cubicBezTo>
                  <a:pt x="1142791" y="969194"/>
                  <a:pt x="1151169" y="973306"/>
                  <a:pt x="1156780" y="1035030"/>
                </a:cubicBezTo>
                <a:cubicBezTo>
                  <a:pt x="1157106" y="1038612"/>
                  <a:pt x="1141085" y="1065297"/>
                  <a:pt x="1142040" y="1074762"/>
                </a:cubicBezTo>
                <a:cubicBezTo>
                  <a:pt x="1142995" y="1084227"/>
                  <a:pt x="1154961" y="1086787"/>
                  <a:pt x="1162512" y="1091821"/>
                </a:cubicBezTo>
                <a:cubicBezTo>
                  <a:pt x="1165924" y="1090684"/>
                  <a:pt x="1169713" y="1090340"/>
                  <a:pt x="1172747" y="1088409"/>
                </a:cubicBezTo>
                <a:cubicBezTo>
                  <a:pt x="1182342" y="1082303"/>
                  <a:pt x="1189253" y="1071535"/>
                  <a:pt x="1200043" y="1067938"/>
                </a:cubicBezTo>
                <a:lnTo>
                  <a:pt x="1210279" y="1064526"/>
                </a:lnTo>
                <a:cubicBezTo>
                  <a:pt x="1230811" y="1037150"/>
                  <a:pt x="1210301" y="1066193"/>
                  <a:pt x="1230750" y="1030406"/>
                </a:cubicBezTo>
                <a:cubicBezTo>
                  <a:pt x="1236073" y="1021090"/>
                  <a:pt x="1242050" y="1012163"/>
                  <a:pt x="1247810" y="1003111"/>
                </a:cubicBezTo>
                <a:cubicBezTo>
                  <a:pt x="1250012" y="999651"/>
                  <a:pt x="1252359" y="996287"/>
                  <a:pt x="1254634" y="992875"/>
                </a:cubicBezTo>
                <a:cubicBezTo>
                  <a:pt x="1256909" y="989463"/>
                  <a:pt x="1260161" y="986529"/>
                  <a:pt x="1261458" y="982639"/>
                </a:cubicBezTo>
                <a:cubicBezTo>
                  <a:pt x="1270695" y="954930"/>
                  <a:pt x="1265065" y="968601"/>
                  <a:pt x="1278518" y="941696"/>
                </a:cubicBezTo>
                <a:cubicBezTo>
                  <a:pt x="1278973" y="936690"/>
                  <a:pt x="1282513" y="890651"/>
                  <a:pt x="1285341" y="880281"/>
                </a:cubicBezTo>
                <a:cubicBezTo>
                  <a:pt x="1286679" y="875374"/>
                  <a:pt x="1290379" y="871395"/>
                  <a:pt x="1292165" y="866633"/>
                </a:cubicBezTo>
                <a:cubicBezTo>
                  <a:pt x="1293811" y="862243"/>
                  <a:pt x="1294230" y="857477"/>
                  <a:pt x="1295577" y="852986"/>
                </a:cubicBezTo>
                <a:cubicBezTo>
                  <a:pt x="1297644" y="846096"/>
                  <a:pt x="1300126" y="839338"/>
                  <a:pt x="1302401" y="832514"/>
                </a:cubicBezTo>
                <a:lnTo>
                  <a:pt x="1312637" y="801806"/>
                </a:lnTo>
                <a:lnTo>
                  <a:pt x="1316049" y="791571"/>
                </a:lnTo>
                <a:cubicBezTo>
                  <a:pt x="1317186" y="784747"/>
                  <a:pt x="1318526" y="777954"/>
                  <a:pt x="1319461" y="771099"/>
                </a:cubicBezTo>
                <a:cubicBezTo>
                  <a:pt x="1321939" y="752929"/>
                  <a:pt x="1326285" y="716508"/>
                  <a:pt x="1326285" y="716508"/>
                </a:cubicBezTo>
                <a:cubicBezTo>
                  <a:pt x="1327422" y="697174"/>
                  <a:pt x="1328623" y="677843"/>
                  <a:pt x="1329697" y="658505"/>
                </a:cubicBezTo>
                <a:cubicBezTo>
                  <a:pt x="1330897" y="636899"/>
                  <a:pt x="1331234" y="615236"/>
                  <a:pt x="1333109" y="593678"/>
                </a:cubicBezTo>
                <a:cubicBezTo>
                  <a:pt x="1333515" y="589006"/>
                  <a:pt x="1335504" y="584608"/>
                  <a:pt x="1336521" y="580030"/>
                </a:cubicBezTo>
                <a:cubicBezTo>
                  <a:pt x="1341214" y="558912"/>
                  <a:pt x="1337695" y="566299"/>
                  <a:pt x="1346756" y="545911"/>
                </a:cubicBezTo>
                <a:cubicBezTo>
                  <a:pt x="1348822" y="541263"/>
                  <a:pt x="1351576" y="536938"/>
                  <a:pt x="1353580" y="532263"/>
                </a:cubicBezTo>
                <a:cubicBezTo>
                  <a:pt x="1354997" y="528957"/>
                  <a:pt x="1355208" y="525150"/>
                  <a:pt x="1356992" y="522027"/>
                </a:cubicBezTo>
                <a:cubicBezTo>
                  <a:pt x="1366284" y="505767"/>
                  <a:pt x="1366465" y="511343"/>
                  <a:pt x="1377464" y="498144"/>
                </a:cubicBezTo>
                <a:cubicBezTo>
                  <a:pt x="1380089" y="494994"/>
                  <a:pt x="1382086" y="491368"/>
                  <a:pt x="1384288" y="487908"/>
                </a:cubicBezTo>
                <a:cubicBezTo>
                  <a:pt x="1390048" y="478856"/>
                  <a:pt x="1401347" y="460612"/>
                  <a:pt x="1401347" y="460612"/>
                </a:cubicBezTo>
                <a:cubicBezTo>
                  <a:pt x="1402484" y="456063"/>
                  <a:pt x="1404759" y="451654"/>
                  <a:pt x="1404759" y="446965"/>
                </a:cubicBezTo>
                <a:cubicBezTo>
                  <a:pt x="1404759" y="439952"/>
                  <a:pt x="1399044" y="417199"/>
                  <a:pt x="1397935" y="409433"/>
                </a:cubicBezTo>
                <a:cubicBezTo>
                  <a:pt x="1396479" y="399238"/>
                  <a:pt x="1395661" y="388962"/>
                  <a:pt x="1394524" y="378726"/>
                </a:cubicBezTo>
                <a:cubicBezTo>
                  <a:pt x="1395661" y="366215"/>
                  <a:pt x="1396548" y="353679"/>
                  <a:pt x="1397935" y="341194"/>
                </a:cubicBezTo>
                <a:cubicBezTo>
                  <a:pt x="1398823" y="333201"/>
                  <a:pt x="1400585" y="325317"/>
                  <a:pt x="1401347" y="317311"/>
                </a:cubicBezTo>
                <a:cubicBezTo>
                  <a:pt x="1403370" y="296070"/>
                  <a:pt x="1404366" y="261667"/>
                  <a:pt x="1408171" y="238836"/>
                </a:cubicBezTo>
                <a:cubicBezTo>
                  <a:pt x="1408762" y="235288"/>
                  <a:pt x="1410595" y="232058"/>
                  <a:pt x="1411583" y="228600"/>
                </a:cubicBezTo>
                <a:cubicBezTo>
                  <a:pt x="1412871" y="224091"/>
                  <a:pt x="1413761" y="219477"/>
                  <a:pt x="1414995" y="214953"/>
                </a:cubicBezTo>
                <a:cubicBezTo>
                  <a:pt x="1417006" y="207581"/>
                  <a:pt x="1425099" y="178571"/>
                  <a:pt x="1428643" y="170597"/>
                </a:cubicBezTo>
                <a:cubicBezTo>
                  <a:pt x="1430308" y="166850"/>
                  <a:pt x="1433294" y="163839"/>
                  <a:pt x="1435467" y="160362"/>
                </a:cubicBezTo>
                <a:cubicBezTo>
                  <a:pt x="1438982" y="154738"/>
                  <a:pt x="1442559" y="149141"/>
                  <a:pt x="1445703" y="143302"/>
                </a:cubicBezTo>
                <a:cubicBezTo>
                  <a:pt x="1450526" y="134345"/>
                  <a:pt x="1452157" y="123199"/>
                  <a:pt x="1459350" y="116006"/>
                </a:cubicBezTo>
                <a:lnTo>
                  <a:pt x="1486646" y="88711"/>
                </a:lnTo>
                <a:cubicBezTo>
                  <a:pt x="1490058" y="85299"/>
                  <a:pt x="1494205" y="82490"/>
                  <a:pt x="1496882" y="78475"/>
                </a:cubicBezTo>
                <a:cubicBezTo>
                  <a:pt x="1501431" y="71651"/>
                  <a:pt x="1506310" y="65036"/>
                  <a:pt x="1510530" y="58003"/>
                </a:cubicBezTo>
                <a:cubicBezTo>
                  <a:pt x="1512349" y="54971"/>
                  <a:pt x="1520045" y="37071"/>
                  <a:pt x="1524177" y="34120"/>
                </a:cubicBezTo>
                <a:cubicBezTo>
                  <a:pt x="1529161" y="30560"/>
                  <a:pt x="1535640" y="29783"/>
                  <a:pt x="1541237" y="27296"/>
                </a:cubicBezTo>
                <a:cubicBezTo>
                  <a:pt x="1545885" y="25230"/>
                  <a:pt x="1550162" y="22361"/>
                  <a:pt x="1554885" y="20472"/>
                </a:cubicBezTo>
                <a:cubicBezTo>
                  <a:pt x="1561563" y="17801"/>
                  <a:pt x="1568532" y="15923"/>
                  <a:pt x="1575356" y="13648"/>
                </a:cubicBezTo>
                <a:cubicBezTo>
                  <a:pt x="1578768" y="12511"/>
                  <a:pt x="1582253" y="11572"/>
                  <a:pt x="1585592" y="10236"/>
                </a:cubicBezTo>
                <a:cubicBezTo>
                  <a:pt x="1605991" y="2076"/>
                  <a:pt x="1596842" y="5349"/>
                  <a:pt x="1612888" y="0"/>
                </a:cubicBezTo>
                <a:cubicBezTo>
                  <a:pt x="1627673" y="1137"/>
                  <a:pt x="1642596" y="1099"/>
                  <a:pt x="1657243" y="3412"/>
                </a:cubicBezTo>
                <a:cubicBezTo>
                  <a:pt x="1664482" y="4555"/>
                  <a:pt x="1687250" y="14050"/>
                  <a:pt x="1694774" y="17060"/>
                </a:cubicBezTo>
                <a:cubicBezTo>
                  <a:pt x="1709883" y="35947"/>
                  <a:pt x="1720399" y="47835"/>
                  <a:pt x="1732306" y="71651"/>
                </a:cubicBezTo>
                <a:cubicBezTo>
                  <a:pt x="1735718" y="78475"/>
                  <a:pt x="1739802" y="85002"/>
                  <a:pt x="1742541" y="92123"/>
                </a:cubicBezTo>
                <a:cubicBezTo>
                  <a:pt x="1745439" y="99659"/>
                  <a:pt x="1750310" y="119786"/>
                  <a:pt x="1752777" y="129654"/>
                </a:cubicBezTo>
                <a:cubicBezTo>
                  <a:pt x="1751372" y="163362"/>
                  <a:pt x="1751464" y="206430"/>
                  <a:pt x="1745953" y="242248"/>
                </a:cubicBezTo>
                <a:cubicBezTo>
                  <a:pt x="1745240" y="246883"/>
                  <a:pt x="1743558" y="251318"/>
                  <a:pt x="1742541" y="255896"/>
                </a:cubicBezTo>
                <a:cubicBezTo>
                  <a:pt x="1741283" y="261557"/>
                  <a:pt x="1740458" y="267311"/>
                  <a:pt x="1739130" y="272956"/>
                </a:cubicBezTo>
                <a:cubicBezTo>
                  <a:pt x="1735908" y="286650"/>
                  <a:pt x="1730883" y="299973"/>
                  <a:pt x="1728894" y="313899"/>
                </a:cubicBezTo>
                <a:cubicBezTo>
                  <a:pt x="1724973" y="341343"/>
                  <a:pt x="1728025" y="330154"/>
                  <a:pt x="1722070" y="348018"/>
                </a:cubicBezTo>
                <a:cubicBezTo>
                  <a:pt x="1720933" y="354842"/>
                  <a:pt x="1720159" y="361737"/>
                  <a:pt x="1718658" y="368490"/>
                </a:cubicBezTo>
                <a:cubicBezTo>
                  <a:pt x="1717878" y="372001"/>
                  <a:pt x="1715246" y="375129"/>
                  <a:pt x="1715246" y="378726"/>
                </a:cubicBezTo>
                <a:cubicBezTo>
                  <a:pt x="1715246" y="383415"/>
                  <a:pt x="1717011" y="387983"/>
                  <a:pt x="1718658" y="392374"/>
                </a:cubicBezTo>
                <a:cubicBezTo>
                  <a:pt x="1722216" y="401861"/>
                  <a:pt x="1727032" y="410466"/>
                  <a:pt x="1735718" y="416257"/>
                </a:cubicBezTo>
                <a:cubicBezTo>
                  <a:pt x="1738710" y="418252"/>
                  <a:pt x="1742541" y="418532"/>
                  <a:pt x="1745953" y="419669"/>
                </a:cubicBezTo>
                <a:cubicBezTo>
                  <a:pt x="1753914" y="427630"/>
                  <a:pt x="1760469" y="437308"/>
                  <a:pt x="1769837" y="443553"/>
                </a:cubicBezTo>
                <a:cubicBezTo>
                  <a:pt x="1773249" y="445828"/>
                  <a:pt x="1776130" y="449251"/>
                  <a:pt x="1780073" y="450377"/>
                </a:cubicBezTo>
                <a:cubicBezTo>
                  <a:pt x="1792299" y="453870"/>
                  <a:pt x="1805094" y="454926"/>
                  <a:pt x="1817604" y="457200"/>
                </a:cubicBezTo>
                <a:cubicBezTo>
                  <a:pt x="1840693" y="480289"/>
                  <a:pt x="1812034" y="452248"/>
                  <a:pt x="1848312" y="484496"/>
                </a:cubicBezTo>
                <a:cubicBezTo>
                  <a:pt x="1858958" y="493960"/>
                  <a:pt x="1862683" y="499902"/>
                  <a:pt x="1872195" y="511791"/>
                </a:cubicBezTo>
                <a:cubicBezTo>
                  <a:pt x="1874470" y="517478"/>
                  <a:pt x="1877407" y="522942"/>
                  <a:pt x="1879019" y="528851"/>
                </a:cubicBezTo>
                <a:cubicBezTo>
                  <a:pt x="1879042" y="528936"/>
                  <a:pt x="1883573" y="559566"/>
                  <a:pt x="1885843" y="562971"/>
                </a:cubicBezTo>
                <a:cubicBezTo>
                  <a:pt x="1888118" y="566383"/>
                  <a:pt x="1892667" y="567520"/>
                  <a:pt x="1896079" y="569794"/>
                </a:cubicBezTo>
                <a:cubicBezTo>
                  <a:pt x="1898354" y="573206"/>
                  <a:pt x="1901238" y="576283"/>
                  <a:pt x="1902903" y="580030"/>
                </a:cubicBezTo>
                <a:cubicBezTo>
                  <a:pt x="1905824" y="586603"/>
                  <a:pt x="1907751" y="593586"/>
                  <a:pt x="1909727" y="600502"/>
                </a:cubicBezTo>
                <a:cubicBezTo>
                  <a:pt x="1918759" y="632118"/>
                  <a:pt x="1915379" y="616189"/>
                  <a:pt x="1919962" y="648269"/>
                </a:cubicBezTo>
                <a:cubicBezTo>
                  <a:pt x="1919113" y="660997"/>
                  <a:pt x="1917511" y="704383"/>
                  <a:pt x="1913138" y="723332"/>
                </a:cubicBezTo>
                <a:cubicBezTo>
                  <a:pt x="1911521" y="730341"/>
                  <a:pt x="1908986" y="737125"/>
                  <a:pt x="1906315" y="743803"/>
                </a:cubicBezTo>
                <a:cubicBezTo>
                  <a:pt x="1899950" y="759716"/>
                  <a:pt x="1895901" y="758521"/>
                  <a:pt x="1892667" y="777923"/>
                </a:cubicBezTo>
                <a:cubicBezTo>
                  <a:pt x="1891530" y="784747"/>
                  <a:pt x="1890530" y="791595"/>
                  <a:pt x="1889255" y="798394"/>
                </a:cubicBezTo>
                <a:cubicBezTo>
                  <a:pt x="1887117" y="809794"/>
                  <a:pt x="1882431" y="832514"/>
                  <a:pt x="1882431" y="832514"/>
                </a:cubicBezTo>
                <a:cubicBezTo>
                  <a:pt x="1881294" y="912126"/>
                  <a:pt x="1881060" y="991756"/>
                  <a:pt x="1879019" y="1071350"/>
                </a:cubicBezTo>
                <a:cubicBezTo>
                  <a:pt x="1878784" y="1080516"/>
                  <a:pt x="1875607" y="1089476"/>
                  <a:pt x="1875607" y="1098645"/>
                </a:cubicBezTo>
                <a:cubicBezTo>
                  <a:pt x="1875607" y="1146137"/>
                  <a:pt x="1878547" y="1171931"/>
                  <a:pt x="1882431" y="1214651"/>
                </a:cubicBezTo>
                <a:cubicBezTo>
                  <a:pt x="1880362" y="1249828"/>
                  <a:pt x="1880663" y="1279723"/>
                  <a:pt x="1872195" y="1313597"/>
                </a:cubicBezTo>
                <a:cubicBezTo>
                  <a:pt x="1871058" y="1318146"/>
                  <a:pt x="1870880" y="1323051"/>
                  <a:pt x="1868783" y="1327245"/>
                </a:cubicBezTo>
                <a:cubicBezTo>
                  <a:pt x="1866240" y="1332331"/>
                  <a:pt x="1861959" y="1336344"/>
                  <a:pt x="1858547" y="1340893"/>
                </a:cubicBezTo>
                <a:cubicBezTo>
                  <a:pt x="1857410" y="1344305"/>
                  <a:pt x="1856123" y="1347671"/>
                  <a:pt x="1855135" y="1351129"/>
                </a:cubicBezTo>
                <a:cubicBezTo>
                  <a:pt x="1853847" y="1355638"/>
                  <a:pt x="1853571" y="1360467"/>
                  <a:pt x="1851724" y="1364777"/>
                </a:cubicBezTo>
                <a:cubicBezTo>
                  <a:pt x="1850109" y="1368546"/>
                  <a:pt x="1847175" y="1371600"/>
                  <a:pt x="1844900" y="1375012"/>
                </a:cubicBezTo>
                <a:cubicBezTo>
                  <a:pt x="1840537" y="1392465"/>
                  <a:pt x="1838982" y="1403908"/>
                  <a:pt x="1831252" y="1419368"/>
                </a:cubicBezTo>
                <a:cubicBezTo>
                  <a:pt x="1829418" y="1423036"/>
                  <a:pt x="1826703" y="1426191"/>
                  <a:pt x="1824428" y="1429603"/>
                </a:cubicBezTo>
                <a:cubicBezTo>
                  <a:pt x="1821475" y="1438462"/>
                  <a:pt x="1818272" y="1448739"/>
                  <a:pt x="1814192" y="1456899"/>
                </a:cubicBezTo>
                <a:cubicBezTo>
                  <a:pt x="1811226" y="1462831"/>
                  <a:pt x="1806922" y="1468027"/>
                  <a:pt x="1803956" y="1473959"/>
                </a:cubicBezTo>
                <a:cubicBezTo>
                  <a:pt x="1789826" y="1502218"/>
                  <a:pt x="1813281" y="1465086"/>
                  <a:pt x="1793721" y="1494430"/>
                </a:cubicBezTo>
                <a:cubicBezTo>
                  <a:pt x="1792584" y="1500117"/>
                  <a:pt x="1791262" y="1505770"/>
                  <a:pt x="1790309" y="1511490"/>
                </a:cubicBezTo>
                <a:cubicBezTo>
                  <a:pt x="1788987" y="1519423"/>
                  <a:pt x="1788474" y="1527488"/>
                  <a:pt x="1786897" y="1535374"/>
                </a:cubicBezTo>
                <a:cubicBezTo>
                  <a:pt x="1786192" y="1538900"/>
                  <a:pt x="1784622" y="1542197"/>
                  <a:pt x="1783485" y="1545609"/>
                </a:cubicBezTo>
                <a:cubicBezTo>
                  <a:pt x="1782348" y="1554708"/>
                  <a:pt x="1781580" y="1563860"/>
                  <a:pt x="1780073" y="1572905"/>
                </a:cubicBezTo>
                <a:cubicBezTo>
                  <a:pt x="1779302" y="1577531"/>
                  <a:pt x="1776661" y="1581864"/>
                  <a:pt x="1776661" y="1586553"/>
                </a:cubicBezTo>
                <a:cubicBezTo>
                  <a:pt x="1776661" y="1612282"/>
                  <a:pt x="1779454" y="1610440"/>
                  <a:pt x="1786897" y="1630908"/>
                </a:cubicBezTo>
                <a:cubicBezTo>
                  <a:pt x="1789355" y="1637668"/>
                  <a:pt x="1791050" y="1644701"/>
                  <a:pt x="1793721" y="1651380"/>
                </a:cubicBezTo>
                <a:cubicBezTo>
                  <a:pt x="1795995" y="1657066"/>
                  <a:pt x="1798607" y="1662629"/>
                  <a:pt x="1800544" y="1668439"/>
                </a:cubicBezTo>
                <a:cubicBezTo>
                  <a:pt x="1811946" y="1702646"/>
                  <a:pt x="1803654" y="1680879"/>
                  <a:pt x="1810780" y="1709383"/>
                </a:cubicBezTo>
                <a:cubicBezTo>
                  <a:pt x="1813174" y="1718960"/>
                  <a:pt x="1817888" y="1727295"/>
                  <a:pt x="1821016" y="1736678"/>
                </a:cubicBezTo>
                <a:cubicBezTo>
                  <a:pt x="1824273" y="1746449"/>
                  <a:pt x="1823733" y="1751527"/>
                  <a:pt x="1827840" y="1760562"/>
                </a:cubicBezTo>
                <a:cubicBezTo>
                  <a:pt x="1832049" y="1769822"/>
                  <a:pt x="1839021" y="1777988"/>
                  <a:pt x="1841488" y="1787857"/>
                </a:cubicBezTo>
                <a:cubicBezTo>
                  <a:pt x="1842049" y="1790103"/>
                  <a:pt x="1846272" y="1808478"/>
                  <a:pt x="1848312" y="1811741"/>
                </a:cubicBezTo>
                <a:cubicBezTo>
                  <a:pt x="1852171" y="1817916"/>
                  <a:pt x="1857410" y="1823114"/>
                  <a:pt x="1861959" y="1828800"/>
                </a:cubicBezTo>
                <a:cubicBezTo>
                  <a:pt x="1863096" y="1832212"/>
                  <a:pt x="1864080" y="1835679"/>
                  <a:pt x="1865371" y="1839036"/>
                </a:cubicBezTo>
                <a:cubicBezTo>
                  <a:pt x="1869768" y="1850469"/>
                  <a:pt x="1879019" y="1873156"/>
                  <a:pt x="1879019" y="1873156"/>
                </a:cubicBezTo>
                <a:cubicBezTo>
                  <a:pt x="1880156" y="1879980"/>
                  <a:pt x="1880243" y="1887064"/>
                  <a:pt x="1882431" y="1893627"/>
                </a:cubicBezTo>
                <a:cubicBezTo>
                  <a:pt x="1883728" y="1897517"/>
                  <a:pt x="1887264" y="1900278"/>
                  <a:pt x="1889255" y="1903863"/>
                </a:cubicBezTo>
                <a:cubicBezTo>
                  <a:pt x="1892960" y="1910532"/>
                  <a:pt x="1896392" y="1917363"/>
                  <a:pt x="1899491" y="1924335"/>
                </a:cubicBezTo>
                <a:cubicBezTo>
                  <a:pt x="1900952" y="1927622"/>
                  <a:pt x="1901119" y="1931448"/>
                  <a:pt x="1902903" y="1934571"/>
                </a:cubicBezTo>
                <a:cubicBezTo>
                  <a:pt x="1909085" y="1945390"/>
                  <a:pt x="1914681" y="1947892"/>
                  <a:pt x="1919962" y="1958454"/>
                </a:cubicBezTo>
                <a:cubicBezTo>
                  <a:pt x="1921570" y="1961671"/>
                  <a:pt x="1922237" y="1965278"/>
                  <a:pt x="1923374" y="1968690"/>
                </a:cubicBezTo>
                <a:cubicBezTo>
                  <a:pt x="1923015" y="1970486"/>
                  <a:pt x="1918157" y="1996183"/>
                  <a:pt x="1916550" y="1999397"/>
                </a:cubicBezTo>
                <a:cubicBezTo>
                  <a:pt x="1914007" y="2004483"/>
                  <a:pt x="1909620" y="2008418"/>
                  <a:pt x="1906315" y="2013045"/>
                </a:cubicBezTo>
                <a:cubicBezTo>
                  <a:pt x="1903932" y="2016382"/>
                  <a:pt x="1901874" y="2019944"/>
                  <a:pt x="1899491" y="2023281"/>
                </a:cubicBezTo>
                <a:cubicBezTo>
                  <a:pt x="1896186" y="2027908"/>
                  <a:pt x="1892516" y="2032270"/>
                  <a:pt x="1889255" y="2036929"/>
                </a:cubicBezTo>
                <a:cubicBezTo>
                  <a:pt x="1884552" y="2043648"/>
                  <a:pt x="1882639" y="2053181"/>
                  <a:pt x="1875607" y="2057400"/>
                </a:cubicBezTo>
                <a:cubicBezTo>
                  <a:pt x="1869920" y="2060812"/>
                  <a:pt x="1864142" y="2064076"/>
                  <a:pt x="1858547" y="2067636"/>
                </a:cubicBezTo>
                <a:cubicBezTo>
                  <a:pt x="1851628" y="2072039"/>
                  <a:pt x="1845691" y="2078238"/>
                  <a:pt x="1838076" y="2081284"/>
                </a:cubicBezTo>
                <a:cubicBezTo>
                  <a:pt x="1832389" y="2083559"/>
                  <a:pt x="1826494" y="2085369"/>
                  <a:pt x="1821016" y="2088108"/>
                </a:cubicBezTo>
                <a:cubicBezTo>
                  <a:pt x="1817348" y="2089942"/>
                  <a:pt x="1814549" y="2093317"/>
                  <a:pt x="1810780" y="2094932"/>
                </a:cubicBezTo>
                <a:cubicBezTo>
                  <a:pt x="1806470" y="2096779"/>
                  <a:pt x="1801581" y="2096861"/>
                  <a:pt x="1797133" y="2098344"/>
                </a:cubicBezTo>
                <a:cubicBezTo>
                  <a:pt x="1753760" y="2112802"/>
                  <a:pt x="1804501" y="2096366"/>
                  <a:pt x="1766425" y="2115403"/>
                </a:cubicBezTo>
                <a:cubicBezTo>
                  <a:pt x="1762231" y="2117500"/>
                  <a:pt x="1757326" y="2117678"/>
                  <a:pt x="1752777" y="2118815"/>
                </a:cubicBezTo>
                <a:cubicBezTo>
                  <a:pt x="1748228" y="2117678"/>
                  <a:pt x="1743521" y="2117049"/>
                  <a:pt x="1739130" y="2115403"/>
                </a:cubicBezTo>
                <a:cubicBezTo>
                  <a:pt x="1730479" y="2112159"/>
                  <a:pt x="1718277" y="2104787"/>
                  <a:pt x="1711834" y="2098344"/>
                </a:cubicBezTo>
                <a:cubicBezTo>
                  <a:pt x="1708934" y="2095444"/>
                  <a:pt x="1707285" y="2091520"/>
                  <a:pt x="1705010" y="2088108"/>
                </a:cubicBezTo>
                <a:cubicBezTo>
                  <a:pt x="1703873" y="2083559"/>
                  <a:pt x="1701131" y="2079126"/>
                  <a:pt x="1701598" y="2074460"/>
                </a:cubicBezTo>
                <a:cubicBezTo>
                  <a:pt x="1702349" y="2066953"/>
                  <a:pt x="1708634" y="2050365"/>
                  <a:pt x="1715246" y="2043753"/>
                </a:cubicBezTo>
                <a:cubicBezTo>
                  <a:pt x="1719267" y="2039732"/>
                  <a:pt x="1724873" y="2037538"/>
                  <a:pt x="1728894" y="2033517"/>
                </a:cubicBezTo>
                <a:cubicBezTo>
                  <a:pt x="1732915" y="2029496"/>
                  <a:pt x="1735109" y="2023890"/>
                  <a:pt x="1739130" y="2019869"/>
                </a:cubicBezTo>
                <a:cubicBezTo>
                  <a:pt x="1742029" y="2016969"/>
                  <a:pt x="1746215" y="2015670"/>
                  <a:pt x="1749365" y="2013045"/>
                </a:cubicBezTo>
                <a:cubicBezTo>
                  <a:pt x="1753072" y="2009956"/>
                  <a:pt x="1755741" y="2005704"/>
                  <a:pt x="1759601" y="2002809"/>
                </a:cubicBezTo>
                <a:cubicBezTo>
                  <a:pt x="1764906" y="1998830"/>
                  <a:pt x="1771426" y="1996645"/>
                  <a:pt x="1776661" y="1992574"/>
                </a:cubicBezTo>
                <a:cubicBezTo>
                  <a:pt x="1789546" y="1982553"/>
                  <a:pt x="1798458" y="1968407"/>
                  <a:pt x="1807368" y="1955042"/>
                </a:cubicBezTo>
                <a:cubicBezTo>
                  <a:pt x="1806968" y="1953443"/>
                  <a:pt x="1802460" y="1933927"/>
                  <a:pt x="1800544" y="1931159"/>
                </a:cubicBezTo>
                <a:cubicBezTo>
                  <a:pt x="1792254" y="1919184"/>
                  <a:pt x="1773249" y="1897039"/>
                  <a:pt x="1773249" y="1897039"/>
                </a:cubicBezTo>
                <a:cubicBezTo>
                  <a:pt x="1772112" y="1893627"/>
                  <a:pt x="1771559" y="1889960"/>
                  <a:pt x="1769837" y="1886803"/>
                </a:cubicBezTo>
                <a:cubicBezTo>
                  <a:pt x="1764699" y="1877384"/>
                  <a:pt x="1756170" y="1869687"/>
                  <a:pt x="1752777" y="1859508"/>
                </a:cubicBezTo>
                <a:cubicBezTo>
                  <a:pt x="1751640" y="1856096"/>
                  <a:pt x="1751455" y="1852199"/>
                  <a:pt x="1749365" y="1849272"/>
                </a:cubicBezTo>
                <a:cubicBezTo>
                  <a:pt x="1745626" y="1844037"/>
                  <a:pt x="1740267" y="1840173"/>
                  <a:pt x="1735718" y="1835624"/>
                </a:cubicBezTo>
                <a:cubicBezTo>
                  <a:pt x="1733443" y="1829938"/>
                  <a:pt x="1731633" y="1824043"/>
                  <a:pt x="1728894" y="1818565"/>
                </a:cubicBezTo>
                <a:cubicBezTo>
                  <a:pt x="1723697" y="1808172"/>
                  <a:pt x="1716817" y="1803076"/>
                  <a:pt x="1708422" y="1794681"/>
                </a:cubicBezTo>
                <a:cubicBezTo>
                  <a:pt x="1706147" y="1788994"/>
                  <a:pt x="1703749" y="1783356"/>
                  <a:pt x="1701598" y="1777621"/>
                </a:cubicBezTo>
                <a:cubicBezTo>
                  <a:pt x="1698268" y="1768741"/>
                  <a:pt x="1698609" y="1764397"/>
                  <a:pt x="1691362" y="1757150"/>
                </a:cubicBezTo>
                <a:cubicBezTo>
                  <a:pt x="1684748" y="1750535"/>
                  <a:pt x="1679217" y="1749689"/>
                  <a:pt x="1670891" y="1746914"/>
                </a:cubicBezTo>
                <a:cubicBezTo>
                  <a:pt x="1662289" y="1749781"/>
                  <a:pt x="1654864" y="1750561"/>
                  <a:pt x="1650419" y="1760562"/>
                </a:cubicBezTo>
                <a:cubicBezTo>
                  <a:pt x="1647609" y="1766884"/>
                  <a:pt x="1649195" y="1774470"/>
                  <a:pt x="1647007" y="1781033"/>
                </a:cubicBezTo>
                <a:cubicBezTo>
                  <a:pt x="1645710" y="1784923"/>
                  <a:pt x="1642017" y="1787601"/>
                  <a:pt x="1640183" y="1791269"/>
                </a:cubicBezTo>
                <a:cubicBezTo>
                  <a:pt x="1638575" y="1794486"/>
                  <a:pt x="1638379" y="1798288"/>
                  <a:pt x="1636771" y="1801505"/>
                </a:cubicBezTo>
                <a:cubicBezTo>
                  <a:pt x="1633165" y="1808717"/>
                  <a:pt x="1623571" y="1819215"/>
                  <a:pt x="1619712" y="1825389"/>
                </a:cubicBezTo>
                <a:cubicBezTo>
                  <a:pt x="1617016" y="1829702"/>
                  <a:pt x="1615358" y="1834590"/>
                  <a:pt x="1612888" y="1839036"/>
                </a:cubicBezTo>
                <a:cubicBezTo>
                  <a:pt x="1609667" y="1844833"/>
                  <a:pt x="1606064" y="1850409"/>
                  <a:pt x="1602652" y="1856096"/>
                </a:cubicBezTo>
                <a:cubicBezTo>
                  <a:pt x="1601515" y="1860645"/>
                  <a:pt x="1600474" y="1865220"/>
                  <a:pt x="1599240" y="1869744"/>
                </a:cubicBezTo>
                <a:cubicBezTo>
                  <a:pt x="1597061" y="1877732"/>
                  <a:pt x="1594278" y="1885559"/>
                  <a:pt x="1592416" y="1893627"/>
                </a:cubicBezTo>
                <a:cubicBezTo>
                  <a:pt x="1590860" y="1900368"/>
                  <a:pt x="1590141" y="1907275"/>
                  <a:pt x="1589004" y="1914099"/>
                </a:cubicBezTo>
                <a:cubicBezTo>
                  <a:pt x="1589293" y="1916122"/>
                  <a:pt x="1591497" y="1941721"/>
                  <a:pt x="1595828" y="1948218"/>
                </a:cubicBezTo>
                <a:cubicBezTo>
                  <a:pt x="1598505" y="1952233"/>
                  <a:pt x="1603259" y="1954527"/>
                  <a:pt x="1606064" y="1958454"/>
                </a:cubicBezTo>
                <a:cubicBezTo>
                  <a:pt x="1609020" y="1962593"/>
                  <a:pt x="1610067" y="1967870"/>
                  <a:pt x="1612888" y="1972102"/>
                </a:cubicBezTo>
                <a:cubicBezTo>
                  <a:pt x="1619196" y="1981565"/>
                  <a:pt x="1629135" y="1988838"/>
                  <a:pt x="1633359" y="1999397"/>
                </a:cubicBezTo>
                <a:cubicBezTo>
                  <a:pt x="1635634" y="2005084"/>
                  <a:pt x="1638246" y="2010647"/>
                  <a:pt x="1640183" y="2016457"/>
                </a:cubicBezTo>
                <a:cubicBezTo>
                  <a:pt x="1644715" y="2030054"/>
                  <a:pt x="1643647" y="2035457"/>
                  <a:pt x="1647007" y="2050577"/>
                </a:cubicBezTo>
                <a:cubicBezTo>
                  <a:pt x="1651667" y="2071545"/>
                  <a:pt x="1648480" y="2050018"/>
                  <a:pt x="1657243" y="2071048"/>
                </a:cubicBezTo>
                <a:cubicBezTo>
                  <a:pt x="1686847" y="2142098"/>
                  <a:pt x="1654282" y="2075363"/>
                  <a:pt x="1674303" y="2115403"/>
                </a:cubicBezTo>
                <a:cubicBezTo>
                  <a:pt x="1675440" y="2122227"/>
                  <a:pt x="1676214" y="2129122"/>
                  <a:pt x="1677715" y="2135875"/>
                </a:cubicBezTo>
                <a:cubicBezTo>
                  <a:pt x="1678495" y="2139386"/>
                  <a:pt x="1680347" y="2142600"/>
                  <a:pt x="1681127" y="2146111"/>
                </a:cubicBezTo>
                <a:cubicBezTo>
                  <a:pt x="1683935" y="2158750"/>
                  <a:pt x="1686476" y="2182088"/>
                  <a:pt x="1687950" y="2193878"/>
                </a:cubicBezTo>
                <a:cubicBezTo>
                  <a:pt x="1686813" y="2233684"/>
                  <a:pt x="1686577" y="2273526"/>
                  <a:pt x="1684538" y="2313296"/>
                </a:cubicBezTo>
                <a:cubicBezTo>
                  <a:pt x="1684298" y="2317979"/>
                  <a:pt x="1682704" y="2322528"/>
                  <a:pt x="1681127" y="2326944"/>
                </a:cubicBezTo>
                <a:cubicBezTo>
                  <a:pt x="1677007" y="2338480"/>
                  <a:pt x="1672028" y="2349690"/>
                  <a:pt x="1667479" y="2361063"/>
                </a:cubicBezTo>
                <a:cubicBezTo>
                  <a:pt x="1665204" y="2366750"/>
                  <a:pt x="1664052" y="2373027"/>
                  <a:pt x="1660655" y="2378123"/>
                </a:cubicBezTo>
                <a:cubicBezTo>
                  <a:pt x="1658380" y="2381535"/>
                  <a:pt x="1655665" y="2384691"/>
                  <a:pt x="1653831" y="2388359"/>
                </a:cubicBezTo>
                <a:cubicBezTo>
                  <a:pt x="1639070" y="2417880"/>
                  <a:pt x="1666468" y="2372839"/>
                  <a:pt x="1647007" y="2415654"/>
                </a:cubicBezTo>
                <a:cubicBezTo>
                  <a:pt x="1642561" y="2425436"/>
                  <a:pt x="1629713" y="2440257"/>
                  <a:pt x="1623124" y="2449774"/>
                </a:cubicBezTo>
                <a:cubicBezTo>
                  <a:pt x="1616122" y="2459889"/>
                  <a:pt x="1610033" y="2470640"/>
                  <a:pt x="1602652" y="2480481"/>
                </a:cubicBezTo>
                <a:cubicBezTo>
                  <a:pt x="1587502" y="2500681"/>
                  <a:pt x="1595561" y="2489410"/>
                  <a:pt x="1578768" y="2514600"/>
                </a:cubicBezTo>
                <a:cubicBezTo>
                  <a:pt x="1574219" y="2521424"/>
                  <a:pt x="1570920" y="2529273"/>
                  <a:pt x="1565121" y="2535072"/>
                </a:cubicBezTo>
                <a:cubicBezTo>
                  <a:pt x="1561709" y="2538484"/>
                  <a:pt x="1558592" y="2542219"/>
                  <a:pt x="1554885" y="2545308"/>
                </a:cubicBezTo>
                <a:cubicBezTo>
                  <a:pt x="1551735" y="2547933"/>
                  <a:pt x="1547549" y="2549232"/>
                  <a:pt x="1544649" y="2552132"/>
                </a:cubicBezTo>
                <a:cubicBezTo>
                  <a:pt x="1539598" y="2557183"/>
                  <a:pt x="1522993" y="2582909"/>
                  <a:pt x="1520765" y="2586251"/>
                </a:cubicBezTo>
                <a:cubicBezTo>
                  <a:pt x="1519628" y="2590800"/>
                  <a:pt x="1518999" y="2595508"/>
                  <a:pt x="1517353" y="2599899"/>
                </a:cubicBezTo>
                <a:cubicBezTo>
                  <a:pt x="1514196" y="2608319"/>
                  <a:pt x="1508917" y="2616488"/>
                  <a:pt x="1503706" y="2623783"/>
                </a:cubicBezTo>
                <a:cubicBezTo>
                  <a:pt x="1500401" y="2628410"/>
                  <a:pt x="1497295" y="2633222"/>
                  <a:pt x="1493470" y="2637430"/>
                </a:cubicBezTo>
                <a:cubicBezTo>
                  <a:pt x="1485896" y="2645761"/>
                  <a:pt x="1477547" y="2653353"/>
                  <a:pt x="1469586" y="2661314"/>
                </a:cubicBezTo>
                <a:lnTo>
                  <a:pt x="1459350" y="2671550"/>
                </a:lnTo>
                <a:cubicBezTo>
                  <a:pt x="1453664" y="2677236"/>
                  <a:pt x="1448469" y="2683461"/>
                  <a:pt x="1442291" y="2688609"/>
                </a:cubicBezTo>
                <a:cubicBezTo>
                  <a:pt x="1435467" y="2694296"/>
                  <a:pt x="1428100" y="2699388"/>
                  <a:pt x="1421819" y="2705669"/>
                </a:cubicBezTo>
                <a:cubicBezTo>
                  <a:pt x="1417859" y="2709629"/>
                  <a:pt x="1409777" y="2725271"/>
                  <a:pt x="1408171" y="2729553"/>
                </a:cubicBezTo>
                <a:cubicBezTo>
                  <a:pt x="1406525" y="2733943"/>
                  <a:pt x="1407484" y="2739384"/>
                  <a:pt x="1404759" y="2743200"/>
                </a:cubicBezTo>
                <a:cubicBezTo>
                  <a:pt x="1401454" y="2747827"/>
                  <a:pt x="1395133" y="2749415"/>
                  <a:pt x="1391112" y="2753436"/>
                </a:cubicBezTo>
                <a:cubicBezTo>
                  <a:pt x="1388212" y="2756336"/>
                  <a:pt x="1387031" y="2760624"/>
                  <a:pt x="1384288" y="2763672"/>
                </a:cubicBezTo>
                <a:cubicBezTo>
                  <a:pt x="1376276" y="2772575"/>
                  <a:pt x="1355600" y="2793543"/>
                  <a:pt x="1343344" y="2801203"/>
                </a:cubicBezTo>
                <a:cubicBezTo>
                  <a:pt x="1340294" y="2803109"/>
                  <a:pt x="1336266" y="2802893"/>
                  <a:pt x="1333109" y="2804615"/>
                </a:cubicBezTo>
                <a:cubicBezTo>
                  <a:pt x="1323690" y="2809753"/>
                  <a:pt x="1314741" y="2815723"/>
                  <a:pt x="1305813" y="2821675"/>
                </a:cubicBezTo>
                <a:cubicBezTo>
                  <a:pt x="1302401" y="2823950"/>
                  <a:pt x="1298858" y="2826039"/>
                  <a:pt x="1295577" y="2828499"/>
                </a:cubicBezTo>
                <a:cubicBezTo>
                  <a:pt x="1289751" y="2832868"/>
                  <a:pt x="1284762" y="2838400"/>
                  <a:pt x="1278518" y="2842147"/>
                </a:cubicBezTo>
                <a:cubicBezTo>
                  <a:pt x="1226678" y="2873252"/>
                  <a:pt x="1285731" y="2833560"/>
                  <a:pt x="1251222" y="2852383"/>
                </a:cubicBezTo>
                <a:cubicBezTo>
                  <a:pt x="1241803" y="2857521"/>
                  <a:pt x="1233889" y="2865457"/>
                  <a:pt x="1223927" y="2869442"/>
                </a:cubicBezTo>
                <a:cubicBezTo>
                  <a:pt x="1218709" y="2871529"/>
                  <a:pt x="1203763" y="2877895"/>
                  <a:pt x="1196631" y="2879678"/>
                </a:cubicBezTo>
                <a:cubicBezTo>
                  <a:pt x="1191005" y="2881085"/>
                  <a:pt x="1185258" y="2881953"/>
                  <a:pt x="1179571" y="2883090"/>
                </a:cubicBezTo>
                <a:cubicBezTo>
                  <a:pt x="1175022" y="2885365"/>
                  <a:pt x="1170749" y="2888306"/>
                  <a:pt x="1165924" y="2889914"/>
                </a:cubicBezTo>
                <a:cubicBezTo>
                  <a:pt x="1157027" y="2892880"/>
                  <a:pt x="1147525" y="2893772"/>
                  <a:pt x="1138628" y="2896738"/>
                </a:cubicBezTo>
                <a:cubicBezTo>
                  <a:pt x="1123943" y="2901633"/>
                  <a:pt x="1131881" y="2899278"/>
                  <a:pt x="1114744" y="2903562"/>
                </a:cubicBezTo>
                <a:cubicBezTo>
                  <a:pt x="1093142" y="2901402"/>
                  <a:pt x="1073583" y="2900921"/>
                  <a:pt x="1053330" y="2893326"/>
                </a:cubicBezTo>
                <a:cubicBezTo>
                  <a:pt x="1047595" y="2891175"/>
                  <a:pt x="1041588" y="2889541"/>
                  <a:pt x="1036270" y="2886502"/>
                </a:cubicBezTo>
                <a:cubicBezTo>
                  <a:pt x="1025589" y="2880398"/>
                  <a:pt x="1015403" y="2873412"/>
                  <a:pt x="1005562" y="2866030"/>
                </a:cubicBezTo>
                <a:cubicBezTo>
                  <a:pt x="992388" y="2856148"/>
                  <a:pt x="984445" y="2850555"/>
                  <a:pt x="971443" y="2838735"/>
                </a:cubicBezTo>
                <a:cubicBezTo>
                  <a:pt x="965492" y="2833325"/>
                  <a:pt x="960663" y="2826699"/>
                  <a:pt x="954383" y="2821675"/>
                </a:cubicBezTo>
                <a:cubicBezTo>
                  <a:pt x="949205" y="2817532"/>
                  <a:pt x="942947" y="2814954"/>
                  <a:pt x="937324" y="2811439"/>
                </a:cubicBezTo>
                <a:cubicBezTo>
                  <a:pt x="933847" y="2809266"/>
                  <a:pt x="930500" y="2806890"/>
                  <a:pt x="927088" y="2804615"/>
                </a:cubicBezTo>
                <a:cubicBezTo>
                  <a:pt x="911445" y="2781152"/>
                  <a:pt x="921220" y="2786737"/>
                  <a:pt x="903204" y="2780732"/>
                </a:cubicBezTo>
                <a:cubicBezTo>
                  <a:pt x="900929" y="2784144"/>
                  <a:pt x="896889" y="2786899"/>
                  <a:pt x="896380" y="2790968"/>
                </a:cubicBezTo>
                <a:cubicBezTo>
                  <a:pt x="894272" y="2807832"/>
                  <a:pt x="899439" y="2807792"/>
                  <a:pt x="910028" y="2814851"/>
                </a:cubicBezTo>
                <a:cubicBezTo>
                  <a:pt x="912303" y="2819400"/>
                  <a:pt x="914328" y="2824083"/>
                  <a:pt x="916852" y="2828499"/>
                </a:cubicBezTo>
                <a:cubicBezTo>
                  <a:pt x="918887" y="2832059"/>
                  <a:pt x="921842" y="2835067"/>
                  <a:pt x="923676" y="2838735"/>
                </a:cubicBezTo>
                <a:cubicBezTo>
                  <a:pt x="937799" y="2866982"/>
                  <a:pt x="914359" y="2829880"/>
                  <a:pt x="933912" y="2859206"/>
                </a:cubicBezTo>
                <a:cubicBezTo>
                  <a:pt x="935049" y="2863755"/>
                  <a:pt x="935977" y="2868362"/>
                  <a:pt x="937324" y="2872854"/>
                </a:cubicBezTo>
                <a:cubicBezTo>
                  <a:pt x="939391" y="2879744"/>
                  <a:pt x="942403" y="2886348"/>
                  <a:pt x="944147" y="2893326"/>
                </a:cubicBezTo>
                <a:cubicBezTo>
                  <a:pt x="945825" y="2900037"/>
                  <a:pt x="946422" y="2906973"/>
                  <a:pt x="947559" y="2913797"/>
                </a:cubicBezTo>
                <a:cubicBezTo>
                  <a:pt x="946422" y="2917209"/>
                  <a:pt x="945755" y="2920816"/>
                  <a:pt x="944147" y="2924033"/>
                </a:cubicBezTo>
                <a:cubicBezTo>
                  <a:pt x="936545" y="2939238"/>
                  <a:pt x="933578" y="2937481"/>
                  <a:pt x="930500" y="2951329"/>
                </a:cubicBezTo>
                <a:cubicBezTo>
                  <a:pt x="929197" y="2957190"/>
                  <a:pt x="926813" y="2978128"/>
                  <a:pt x="923676" y="2985448"/>
                </a:cubicBezTo>
                <a:cubicBezTo>
                  <a:pt x="922061" y="2989217"/>
                  <a:pt x="919127" y="2992272"/>
                  <a:pt x="916852" y="2995684"/>
                </a:cubicBezTo>
                <a:cubicBezTo>
                  <a:pt x="915715" y="3000233"/>
                  <a:pt x="915287" y="3005022"/>
                  <a:pt x="913440" y="3009332"/>
                </a:cubicBezTo>
                <a:cubicBezTo>
                  <a:pt x="911986" y="3012724"/>
                  <a:pt x="897255" y="3032340"/>
                  <a:pt x="896380" y="3033215"/>
                </a:cubicBezTo>
                <a:cubicBezTo>
                  <a:pt x="891231" y="3038364"/>
                  <a:pt x="884470" y="3041714"/>
                  <a:pt x="879321" y="3046863"/>
                </a:cubicBezTo>
                <a:cubicBezTo>
                  <a:pt x="874172" y="3052013"/>
                  <a:pt x="870545" y="3058510"/>
                  <a:pt x="865673" y="3063923"/>
                </a:cubicBezTo>
                <a:cubicBezTo>
                  <a:pt x="860293" y="3069901"/>
                  <a:pt x="853909" y="3074931"/>
                  <a:pt x="848613" y="3080983"/>
                </a:cubicBezTo>
                <a:cubicBezTo>
                  <a:pt x="835052" y="3096481"/>
                  <a:pt x="849218" y="3087200"/>
                  <a:pt x="831553" y="3104866"/>
                </a:cubicBezTo>
                <a:cubicBezTo>
                  <a:pt x="827532" y="3108887"/>
                  <a:pt x="821710" y="3110875"/>
                  <a:pt x="817906" y="3115102"/>
                </a:cubicBezTo>
                <a:cubicBezTo>
                  <a:pt x="791645" y="3144282"/>
                  <a:pt x="812742" y="3135022"/>
                  <a:pt x="790610" y="3142397"/>
                </a:cubicBezTo>
                <a:cubicBezTo>
                  <a:pt x="783786" y="3146946"/>
                  <a:pt x="777259" y="3151976"/>
                  <a:pt x="770138" y="3156045"/>
                </a:cubicBezTo>
                <a:cubicBezTo>
                  <a:pt x="726285" y="3181104"/>
                  <a:pt x="735347" y="3170019"/>
                  <a:pt x="664368" y="3173105"/>
                </a:cubicBezTo>
                <a:cubicBezTo>
                  <a:pt x="609780" y="3164007"/>
                  <a:pt x="678015" y="3173105"/>
                  <a:pt x="623425" y="3173105"/>
                </a:cubicBezTo>
                <a:cubicBezTo>
                  <a:pt x="619828" y="3173105"/>
                  <a:pt x="616557" y="3170956"/>
                  <a:pt x="613189" y="3169693"/>
                </a:cubicBezTo>
                <a:cubicBezTo>
                  <a:pt x="607455" y="3167543"/>
                  <a:pt x="601816" y="3165144"/>
                  <a:pt x="596130" y="3162869"/>
                </a:cubicBezTo>
                <a:cubicBezTo>
                  <a:pt x="587323" y="3154062"/>
                  <a:pt x="578510" y="3146535"/>
                  <a:pt x="572246" y="3135574"/>
                </a:cubicBezTo>
                <a:cubicBezTo>
                  <a:pt x="568293" y="3128657"/>
                  <a:pt x="566257" y="3109877"/>
                  <a:pt x="565422" y="3104866"/>
                </a:cubicBezTo>
                <a:cubicBezTo>
                  <a:pt x="566559" y="3085532"/>
                  <a:pt x="567081" y="3066151"/>
                  <a:pt x="568834" y="3046863"/>
                </a:cubicBezTo>
                <a:cubicBezTo>
                  <a:pt x="570519" y="3028331"/>
                  <a:pt x="573185" y="3030399"/>
                  <a:pt x="579070" y="3012744"/>
                </a:cubicBezTo>
                <a:cubicBezTo>
                  <a:pt x="580553" y="3008295"/>
                  <a:pt x="581345" y="3003645"/>
                  <a:pt x="582482" y="2999096"/>
                </a:cubicBezTo>
                <a:cubicBezTo>
                  <a:pt x="576417" y="2989998"/>
                  <a:pt x="574515" y="2985696"/>
                  <a:pt x="565422" y="2978624"/>
                </a:cubicBezTo>
                <a:cubicBezTo>
                  <a:pt x="533586" y="2953864"/>
                  <a:pt x="556708" y="2973787"/>
                  <a:pt x="531303" y="2958153"/>
                </a:cubicBezTo>
                <a:cubicBezTo>
                  <a:pt x="520826" y="2951705"/>
                  <a:pt x="500595" y="2937681"/>
                  <a:pt x="500595" y="2937681"/>
                </a:cubicBezTo>
                <a:cubicBezTo>
                  <a:pt x="481037" y="2908343"/>
                  <a:pt x="507080" y="2942870"/>
                  <a:pt x="483535" y="2924033"/>
                </a:cubicBezTo>
                <a:cubicBezTo>
                  <a:pt x="480333" y="2921471"/>
                  <a:pt x="478986" y="2917209"/>
                  <a:pt x="476712" y="2913797"/>
                </a:cubicBezTo>
                <a:cubicBezTo>
                  <a:pt x="478986" y="2910385"/>
                  <a:pt x="483535" y="2907662"/>
                  <a:pt x="483535" y="2903562"/>
                </a:cubicBezTo>
                <a:cubicBezTo>
                  <a:pt x="483535" y="2886580"/>
                  <a:pt x="474212" y="2881820"/>
                  <a:pt x="466476" y="2869442"/>
                </a:cubicBezTo>
                <a:cubicBezTo>
                  <a:pt x="451507" y="2845492"/>
                  <a:pt x="468928" y="2865069"/>
                  <a:pt x="449416" y="2845559"/>
                </a:cubicBezTo>
                <a:cubicBezTo>
                  <a:pt x="442651" y="2846912"/>
                  <a:pt x="425940" y="2849973"/>
                  <a:pt x="418709" y="2852383"/>
                </a:cubicBezTo>
                <a:cubicBezTo>
                  <a:pt x="412899" y="2854320"/>
                  <a:pt x="407336" y="2856932"/>
                  <a:pt x="401649" y="2859206"/>
                </a:cubicBezTo>
                <a:cubicBezTo>
                  <a:pt x="381022" y="2879833"/>
                  <a:pt x="395954" y="2866685"/>
                  <a:pt x="377765" y="2879678"/>
                </a:cubicBezTo>
                <a:cubicBezTo>
                  <a:pt x="373138" y="2882983"/>
                  <a:pt x="369204" y="2887371"/>
                  <a:pt x="364118" y="2889914"/>
                </a:cubicBezTo>
                <a:cubicBezTo>
                  <a:pt x="347540" y="2898203"/>
                  <a:pt x="343914" y="2893622"/>
                  <a:pt x="329998" y="2903562"/>
                </a:cubicBezTo>
                <a:cubicBezTo>
                  <a:pt x="326072" y="2906366"/>
                  <a:pt x="324078" y="2911639"/>
                  <a:pt x="319762" y="2913797"/>
                </a:cubicBezTo>
                <a:cubicBezTo>
                  <a:pt x="314575" y="2916390"/>
                  <a:pt x="308353" y="2915905"/>
                  <a:pt x="302703" y="2917209"/>
                </a:cubicBezTo>
                <a:cubicBezTo>
                  <a:pt x="293564" y="2919318"/>
                  <a:pt x="275407" y="2924033"/>
                  <a:pt x="275407" y="2924033"/>
                </a:cubicBezTo>
                <a:cubicBezTo>
                  <a:pt x="252661" y="2922896"/>
                  <a:pt x="229767" y="2923446"/>
                  <a:pt x="207168" y="2920621"/>
                </a:cubicBezTo>
                <a:cubicBezTo>
                  <a:pt x="202121" y="2919990"/>
                  <a:pt x="198196" y="2915800"/>
                  <a:pt x="193521" y="2913797"/>
                </a:cubicBezTo>
                <a:cubicBezTo>
                  <a:pt x="190215" y="2912380"/>
                  <a:pt x="186697" y="2911523"/>
                  <a:pt x="183285" y="2910386"/>
                </a:cubicBezTo>
                <a:cubicBezTo>
                  <a:pt x="179227" y="2907680"/>
                  <a:pt x="163955" y="2898466"/>
                  <a:pt x="162813" y="2893326"/>
                </a:cubicBezTo>
                <a:cubicBezTo>
                  <a:pt x="161312" y="2886573"/>
                  <a:pt x="164037" y="2879417"/>
                  <a:pt x="166225" y="2872854"/>
                </a:cubicBezTo>
                <a:cubicBezTo>
                  <a:pt x="167522" y="2868964"/>
                  <a:pt x="171383" y="2866365"/>
                  <a:pt x="173049" y="2862618"/>
                </a:cubicBezTo>
                <a:cubicBezTo>
                  <a:pt x="173051" y="2862615"/>
                  <a:pt x="181579" y="2837030"/>
                  <a:pt x="183285" y="2831911"/>
                </a:cubicBezTo>
                <a:cubicBezTo>
                  <a:pt x="184422" y="2828499"/>
                  <a:pt x="184539" y="2824552"/>
                  <a:pt x="186697" y="2821675"/>
                </a:cubicBezTo>
                <a:cubicBezTo>
                  <a:pt x="194215" y="2811651"/>
                  <a:pt x="197513" y="2807780"/>
                  <a:pt x="203756" y="2797791"/>
                </a:cubicBezTo>
                <a:cubicBezTo>
                  <a:pt x="207271" y="2792168"/>
                  <a:pt x="209625" y="2785723"/>
                  <a:pt x="213992" y="2780732"/>
                </a:cubicBezTo>
                <a:cubicBezTo>
                  <a:pt x="217737" y="2776452"/>
                  <a:pt x="223619" y="2774517"/>
                  <a:pt x="227640" y="2770496"/>
                </a:cubicBezTo>
                <a:cubicBezTo>
                  <a:pt x="230540" y="2767596"/>
                  <a:pt x="232291" y="2763737"/>
                  <a:pt x="234464" y="2760260"/>
                </a:cubicBezTo>
                <a:cubicBezTo>
                  <a:pt x="245975" y="2741843"/>
                  <a:pt x="242915" y="2748555"/>
                  <a:pt x="248112" y="2732965"/>
                </a:cubicBezTo>
                <a:cubicBezTo>
                  <a:pt x="247019" y="2728592"/>
                  <a:pt x="243735" y="2713976"/>
                  <a:pt x="241288" y="2709081"/>
                </a:cubicBezTo>
                <a:cubicBezTo>
                  <a:pt x="238141" y="2702787"/>
                  <a:pt x="229887" y="2692382"/>
                  <a:pt x="224228" y="2688609"/>
                </a:cubicBezTo>
                <a:cubicBezTo>
                  <a:pt x="221235" y="2686614"/>
                  <a:pt x="217404" y="2686334"/>
                  <a:pt x="213992" y="2685197"/>
                </a:cubicBezTo>
                <a:cubicBezTo>
                  <a:pt x="204894" y="2687472"/>
                  <a:pt x="195594" y="2689055"/>
                  <a:pt x="186697" y="2692021"/>
                </a:cubicBezTo>
                <a:cubicBezTo>
                  <a:pt x="178516" y="2694748"/>
                  <a:pt x="162549" y="2705437"/>
                  <a:pt x="155989" y="2709081"/>
                </a:cubicBezTo>
                <a:cubicBezTo>
                  <a:pt x="151543" y="2711551"/>
                  <a:pt x="146654" y="2713209"/>
                  <a:pt x="142341" y="2715905"/>
                </a:cubicBezTo>
                <a:cubicBezTo>
                  <a:pt x="137519" y="2718919"/>
                  <a:pt x="133631" y="2723320"/>
                  <a:pt x="128694" y="2726141"/>
                </a:cubicBezTo>
                <a:cubicBezTo>
                  <a:pt x="125571" y="2727925"/>
                  <a:pt x="121826" y="2728290"/>
                  <a:pt x="118458" y="2729553"/>
                </a:cubicBezTo>
                <a:cubicBezTo>
                  <a:pt x="101035" y="2736087"/>
                  <a:pt x="103256" y="2735448"/>
                  <a:pt x="87750" y="2743200"/>
                </a:cubicBezTo>
                <a:cubicBezTo>
                  <a:pt x="64348" y="2735401"/>
                  <a:pt x="93403" y="2744614"/>
                  <a:pt x="60455" y="2736377"/>
                </a:cubicBezTo>
                <a:cubicBezTo>
                  <a:pt x="56966" y="2735505"/>
                  <a:pt x="53631" y="2734102"/>
                  <a:pt x="50219" y="2732965"/>
                </a:cubicBezTo>
                <a:cubicBezTo>
                  <a:pt x="39179" y="2721925"/>
                  <a:pt x="9276" y="2732396"/>
                  <a:pt x="2452" y="2722729"/>
                </a:cubicBezTo>
                <a:close/>
              </a:path>
            </a:pathLst>
          </a:custGeom>
          <a:blipFill>
            <a:blip r:embed="rId5"/>
            <a:srcRect/>
            <a:stretch>
              <a:fillRect l="-79977" t="-26979" r="-20317" b="-87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39914894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Oval 39"/>
          <p:cNvSpPr/>
          <p:nvPr/>
        </p:nvSpPr>
        <p:spPr>
          <a:xfrm>
            <a:off x="3563888" y="476672"/>
            <a:ext cx="5328592" cy="5328592"/>
          </a:xfrm>
          <a:prstGeom prst="ellipse">
            <a:avLst/>
          </a:prstGeom>
          <a:solidFill>
            <a:schemeClr val="bg1"/>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2" name="Freeform 9"/>
          <p:cNvSpPr>
            <a:spLocks/>
          </p:cNvSpPr>
          <p:nvPr/>
        </p:nvSpPr>
        <p:spPr bwMode="auto">
          <a:xfrm rot="18886513">
            <a:off x="6247247" y="2056808"/>
            <a:ext cx="2718723" cy="2200468"/>
          </a:xfrm>
          <a:custGeom>
            <a:avLst/>
            <a:gdLst>
              <a:gd name="T0" fmla="*/ 0 w 7994"/>
              <a:gd name="T1" fmla="*/ 0 h 6467"/>
              <a:gd name="T2" fmla="*/ 4699 w 7994"/>
              <a:gd name="T3" fmla="*/ 6467 h 6467"/>
              <a:gd name="T4" fmla="*/ 7994 w 7994"/>
              <a:gd name="T5" fmla="*/ 0 h 6467"/>
              <a:gd name="T6" fmla="*/ 0 w 7994"/>
              <a:gd name="T7" fmla="*/ 0 h 6467"/>
            </a:gdLst>
            <a:ahLst/>
            <a:cxnLst>
              <a:cxn ang="0">
                <a:pos x="T0" y="T1"/>
              </a:cxn>
              <a:cxn ang="0">
                <a:pos x="T2" y="T3"/>
              </a:cxn>
              <a:cxn ang="0">
                <a:pos x="T4" y="T5"/>
              </a:cxn>
              <a:cxn ang="0">
                <a:pos x="T6" y="T7"/>
              </a:cxn>
            </a:cxnLst>
            <a:rect l="0" t="0" r="r" b="b"/>
            <a:pathLst>
              <a:path w="7994" h="6467">
                <a:moveTo>
                  <a:pt x="0" y="0"/>
                </a:moveTo>
                <a:lnTo>
                  <a:pt x="4699" y="6467"/>
                </a:lnTo>
                <a:cubicBezTo>
                  <a:pt x="6769" y="4963"/>
                  <a:pt x="7994" y="2559"/>
                  <a:pt x="7994" y="0"/>
                </a:cubicBezTo>
                <a:lnTo>
                  <a:pt x="0" y="0"/>
                </a:lnTo>
                <a:close/>
              </a:path>
            </a:pathLst>
          </a:custGeom>
          <a:solidFill>
            <a:schemeClr val="bg2">
              <a:lumMod val="75000"/>
              <a:alpha val="32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nb-NO"/>
          </a:p>
        </p:txBody>
      </p:sp>
      <p:sp>
        <p:nvSpPr>
          <p:cNvPr id="4" name="Title 3"/>
          <p:cNvSpPr>
            <a:spLocks noGrp="1"/>
          </p:cNvSpPr>
          <p:nvPr>
            <p:ph type="title"/>
          </p:nvPr>
        </p:nvSpPr>
        <p:spPr>
          <a:ln>
            <a:noFill/>
          </a:ln>
        </p:spPr>
        <p:txBody>
          <a:bodyPr/>
          <a:lstStyle/>
          <a:p>
            <a:r>
              <a:rPr lang="ar-SA" dirty="0" smtClean="0"/>
              <a:t>علاقات</a:t>
            </a:r>
            <a:endParaRPr lang="nb-NO" dirty="0"/>
          </a:p>
        </p:txBody>
      </p:sp>
      <p:sp>
        <p:nvSpPr>
          <p:cNvPr id="2" name="Content Placeholder 1"/>
          <p:cNvSpPr>
            <a:spLocks noGrp="1"/>
          </p:cNvSpPr>
          <p:nvPr>
            <p:ph sz="half" idx="1"/>
          </p:nvPr>
        </p:nvSpPr>
        <p:spPr>
          <a:xfrm>
            <a:off x="457201" y="1676400"/>
            <a:ext cx="3068816" cy="4191000"/>
          </a:xfrm>
        </p:spPr>
        <p:txBody>
          <a:bodyPr/>
          <a:lstStyle/>
          <a:p>
            <a:pPr algn="r" rtl="1"/>
            <a:r>
              <a:rPr lang="en-AU" b="1" dirty="0" smtClean="0"/>
              <a:t>  15%</a:t>
            </a:r>
            <a:r>
              <a:rPr lang="ar-SA" dirty="0" smtClean="0"/>
              <a:t>من </a:t>
            </a:r>
            <a:r>
              <a:rPr lang="ar-SA" dirty="0"/>
              <a:t>سكان العالم لديهم شكل من أشكال الإعاقة</a:t>
            </a:r>
            <a:r>
              <a:rPr lang="en-AU" dirty="0" smtClean="0"/>
              <a:t/>
            </a:r>
            <a:br>
              <a:rPr lang="en-AU" dirty="0" smtClean="0"/>
            </a:br>
            <a:endParaRPr lang="en-AU" sz="1200" dirty="0" smtClean="0"/>
          </a:p>
          <a:p>
            <a:pPr algn="r" rtl="1"/>
            <a:r>
              <a:rPr lang="en-AU" b="1" dirty="0" smtClean="0"/>
              <a:t>  80%</a:t>
            </a:r>
            <a:r>
              <a:rPr lang="ar-SA" dirty="0" smtClean="0"/>
              <a:t>من </a:t>
            </a:r>
            <a:r>
              <a:rPr lang="ar-SA" dirty="0"/>
              <a:t>الأشخاص ذوي الإعاقة يعيشون في البلدان النامية</a:t>
            </a:r>
            <a:r>
              <a:rPr lang="en-AU" dirty="0" smtClean="0"/>
              <a:t/>
            </a:r>
            <a:br>
              <a:rPr lang="en-AU" dirty="0" smtClean="0"/>
            </a:br>
            <a:endParaRPr lang="en-AU" sz="1200" dirty="0" smtClean="0"/>
          </a:p>
          <a:p>
            <a:pPr lvl="0" algn="r" rtl="1"/>
            <a:r>
              <a:rPr lang="en-US" dirty="0" smtClean="0"/>
              <a:t> </a:t>
            </a:r>
            <a:r>
              <a:rPr lang="en-AU" b="1" dirty="0"/>
              <a:t>20</a:t>
            </a:r>
            <a:r>
              <a:rPr lang="en-AU" b="1" dirty="0" smtClean="0"/>
              <a:t>%	</a:t>
            </a:r>
            <a:r>
              <a:rPr lang="en-US" dirty="0" smtClean="0"/>
              <a:t>) </a:t>
            </a:r>
            <a:r>
              <a:rPr lang="ar-SA" dirty="0" smtClean="0"/>
              <a:t>واحد </a:t>
            </a:r>
            <a:r>
              <a:rPr lang="ar-SA" dirty="0"/>
              <a:t>من كل خمسة) من أفقر الناس من سكان العالم في الدول النامية لديهم إعاقة</a:t>
            </a:r>
            <a:endParaRPr lang="nb-NO" dirty="0"/>
          </a:p>
        </p:txBody>
      </p:sp>
      <p:sp>
        <p:nvSpPr>
          <p:cNvPr id="8" name="Freeform 5"/>
          <p:cNvSpPr>
            <a:spLocks/>
          </p:cNvSpPr>
          <p:nvPr/>
        </p:nvSpPr>
        <p:spPr bwMode="auto">
          <a:xfrm rot="1003944">
            <a:off x="6585734" y="721051"/>
            <a:ext cx="1597250" cy="2718724"/>
          </a:xfrm>
          <a:custGeom>
            <a:avLst/>
            <a:gdLst>
              <a:gd name="T0" fmla="*/ 0 w 4699"/>
              <a:gd name="T1" fmla="*/ 7994 h 7994"/>
              <a:gd name="T2" fmla="*/ 4699 w 4699"/>
              <a:gd name="T3" fmla="*/ 1527 h 7994"/>
              <a:gd name="T4" fmla="*/ 0 w 4699"/>
              <a:gd name="T5" fmla="*/ 0 h 7994"/>
              <a:gd name="T6" fmla="*/ 0 w 4699"/>
              <a:gd name="T7" fmla="*/ 7994 h 7994"/>
            </a:gdLst>
            <a:ahLst/>
            <a:cxnLst>
              <a:cxn ang="0">
                <a:pos x="T0" y="T1"/>
              </a:cxn>
              <a:cxn ang="0">
                <a:pos x="T2" y="T3"/>
              </a:cxn>
              <a:cxn ang="0">
                <a:pos x="T4" y="T5"/>
              </a:cxn>
              <a:cxn ang="0">
                <a:pos x="T6" y="T7"/>
              </a:cxn>
            </a:cxnLst>
            <a:rect l="0" t="0" r="r" b="b"/>
            <a:pathLst>
              <a:path w="4699" h="7994">
                <a:moveTo>
                  <a:pt x="0" y="7994"/>
                </a:moveTo>
                <a:lnTo>
                  <a:pt x="4699" y="1527"/>
                </a:lnTo>
                <a:cubicBezTo>
                  <a:pt x="3333" y="535"/>
                  <a:pt x="1689" y="0"/>
                  <a:pt x="0" y="0"/>
                </a:cubicBezTo>
                <a:lnTo>
                  <a:pt x="0" y="7994"/>
                </a:lnTo>
                <a:close/>
              </a:path>
            </a:pathLst>
          </a:custGeom>
          <a:solidFill>
            <a:schemeClr val="accent3">
              <a:lumMod val="75000"/>
              <a:alpha val="16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nb-NO"/>
          </a:p>
        </p:txBody>
      </p:sp>
      <p:sp>
        <p:nvSpPr>
          <p:cNvPr id="10" name="Freeform 7"/>
          <p:cNvSpPr>
            <a:spLocks/>
          </p:cNvSpPr>
          <p:nvPr/>
        </p:nvSpPr>
        <p:spPr bwMode="auto">
          <a:xfrm rot="18944806">
            <a:off x="4136485" y="1098592"/>
            <a:ext cx="2718723" cy="2197635"/>
          </a:xfrm>
          <a:custGeom>
            <a:avLst/>
            <a:gdLst>
              <a:gd name="T0" fmla="*/ 0 w 7994"/>
              <a:gd name="T1" fmla="*/ 6467 h 6467"/>
              <a:gd name="T2" fmla="*/ 7994 w 7994"/>
              <a:gd name="T3" fmla="*/ 6467 h 6467"/>
              <a:gd name="T4" fmla="*/ 4699 w 7994"/>
              <a:gd name="T5" fmla="*/ 0 h 6467"/>
              <a:gd name="T6" fmla="*/ 0 w 7994"/>
              <a:gd name="T7" fmla="*/ 6467 h 6467"/>
            </a:gdLst>
            <a:ahLst/>
            <a:cxnLst>
              <a:cxn ang="0">
                <a:pos x="T0" y="T1"/>
              </a:cxn>
              <a:cxn ang="0">
                <a:pos x="T2" y="T3"/>
              </a:cxn>
              <a:cxn ang="0">
                <a:pos x="T4" y="T5"/>
              </a:cxn>
              <a:cxn ang="0">
                <a:pos x="T6" y="T7"/>
              </a:cxn>
            </a:cxnLst>
            <a:rect l="0" t="0" r="r" b="b"/>
            <a:pathLst>
              <a:path w="7994" h="6467">
                <a:moveTo>
                  <a:pt x="0" y="6467"/>
                </a:moveTo>
                <a:lnTo>
                  <a:pt x="7994" y="6467"/>
                </a:lnTo>
                <a:cubicBezTo>
                  <a:pt x="7994" y="3908"/>
                  <a:pt x="6769" y="1504"/>
                  <a:pt x="4699" y="0"/>
                </a:cubicBezTo>
                <a:lnTo>
                  <a:pt x="0" y="6467"/>
                </a:lnTo>
                <a:close/>
              </a:path>
            </a:pathLst>
          </a:custGeom>
          <a:solidFill>
            <a:schemeClr val="bg1">
              <a:lumMod val="50000"/>
              <a:alpha val="3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nb-NO"/>
          </a:p>
        </p:txBody>
      </p:sp>
      <p:sp>
        <p:nvSpPr>
          <p:cNvPr id="14" name="Freeform 11"/>
          <p:cNvSpPr>
            <a:spLocks/>
          </p:cNvSpPr>
          <p:nvPr/>
        </p:nvSpPr>
        <p:spPr bwMode="auto">
          <a:xfrm rot="2706924">
            <a:off x="2733145" y="2300754"/>
            <a:ext cx="4180038" cy="3050070"/>
          </a:xfrm>
          <a:custGeom>
            <a:avLst/>
            <a:gdLst>
              <a:gd name="T0" fmla="*/ 7602 w 12301"/>
              <a:gd name="T1" fmla="*/ 0 h 8967"/>
              <a:gd name="T2" fmla="*/ 0 w 12301"/>
              <a:gd name="T3" fmla="*/ 2470 h 8967"/>
              <a:gd name="T4" fmla="*/ 10073 w 12301"/>
              <a:gd name="T5" fmla="*/ 7602 h 8967"/>
              <a:gd name="T6" fmla="*/ 12301 w 12301"/>
              <a:gd name="T7" fmla="*/ 6467 h 8967"/>
              <a:gd name="T8" fmla="*/ 7602 w 12301"/>
              <a:gd name="T9" fmla="*/ 0 h 8967"/>
            </a:gdLst>
            <a:ahLst/>
            <a:cxnLst>
              <a:cxn ang="0">
                <a:pos x="T0" y="T1"/>
              </a:cxn>
              <a:cxn ang="0">
                <a:pos x="T2" y="T3"/>
              </a:cxn>
              <a:cxn ang="0">
                <a:pos x="T4" y="T5"/>
              </a:cxn>
              <a:cxn ang="0">
                <a:pos x="T6" y="T7"/>
              </a:cxn>
              <a:cxn ang="0">
                <a:pos x="T8" y="T9"/>
              </a:cxn>
            </a:cxnLst>
            <a:rect l="0" t="0" r="r" b="b"/>
            <a:pathLst>
              <a:path w="12301" h="8967">
                <a:moveTo>
                  <a:pt x="7602" y="0"/>
                </a:moveTo>
                <a:lnTo>
                  <a:pt x="0" y="2470"/>
                </a:lnTo>
                <a:cubicBezTo>
                  <a:pt x="1364" y="6669"/>
                  <a:pt x="5874" y="8967"/>
                  <a:pt x="10073" y="7602"/>
                </a:cubicBezTo>
                <a:cubicBezTo>
                  <a:pt x="10870" y="7343"/>
                  <a:pt x="11622" y="6960"/>
                  <a:pt x="12301" y="6467"/>
                </a:cubicBezTo>
                <a:lnTo>
                  <a:pt x="7602" y="0"/>
                </a:lnTo>
                <a:close/>
              </a:path>
            </a:pathLst>
          </a:custGeom>
          <a:solidFill>
            <a:schemeClr val="accent4">
              <a:alpha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nb-NO"/>
          </a:p>
        </p:txBody>
      </p:sp>
      <p:sp>
        <p:nvSpPr>
          <p:cNvPr id="16" name="Freeform 13"/>
          <p:cNvSpPr>
            <a:spLocks/>
          </p:cNvSpPr>
          <p:nvPr/>
        </p:nvSpPr>
        <p:spPr bwMode="auto">
          <a:xfrm rot="15668748">
            <a:off x="5176321" y="3036830"/>
            <a:ext cx="2761204" cy="1679379"/>
          </a:xfrm>
          <a:custGeom>
            <a:avLst/>
            <a:gdLst>
              <a:gd name="T0" fmla="*/ 16247 w 16247"/>
              <a:gd name="T1" fmla="*/ 4941 h 9881"/>
              <a:gd name="T2" fmla="*/ 1043 w 16247"/>
              <a:gd name="T3" fmla="*/ 0 h 9881"/>
              <a:gd name="T4" fmla="*/ 1043 w 16247"/>
              <a:gd name="T5" fmla="*/ 9881 h 9881"/>
              <a:gd name="T6" fmla="*/ 16247 w 16247"/>
              <a:gd name="T7" fmla="*/ 4941 h 9881"/>
            </a:gdLst>
            <a:ahLst/>
            <a:cxnLst>
              <a:cxn ang="0">
                <a:pos x="T0" y="T1"/>
              </a:cxn>
              <a:cxn ang="0">
                <a:pos x="T2" y="T3"/>
              </a:cxn>
              <a:cxn ang="0">
                <a:pos x="T4" y="T5"/>
              </a:cxn>
              <a:cxn ang="0">
                <a:pos x="T6" y="T7"/>
              </a:cxn>
            </a:cxnLst>
            <a:rect l="0" t="0" r="r" b="b"/>
            <a:pathLst>
              <a:path w="16247" h="9881">
                <a:moveTo>
                  <a:pt x="16247" y="4941"/>
                </a:moveTo>
                <a:lnTo>
                  <a:pt x="1043" y="0"/>
                </a:lnTo>
                <a:cubicBezTo>
                  <a:pt x="0" y="3211"/>
                  <a:pt x="0" y="6670"/>
                  <a:pt x="1043" y="9881"/>
                </a:cubicBezTo>
                <a:lnTo>
                  <a:pt x="16247" y="4941"/>
                </a:lnTo>
                <a:close/>
              </a:path>
            </a:pathLst>
          </a:custGeom>
          <a:solidFill>
            <a:srgbClr val="4BACC6">
              <a:alpha val="50000"/>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nb-NO"/>
          </a:p>
        </p:txBody>
      </p:sp>
      <p:sp>
        <p:nvSpPr>
          <p:cNvPr id="42" name="TextBox 41"/>
          <p:cNvSpPr txBox="1"/>
          <p:nvPr/>
        </p:nvSpPr>
        <p:spPr>
          <a:xfrm>
            <a:off x="5209194" y="1916832"/>
            <a:ext cx="1675459" cy="338554"/>
          </a:xfrm>
          <a:prstGeom prst="rect">
            <a:avLst/>
          </a:prstGeom>
          <a:noFill/>
        </p:spPr>
        <p:txBody>
          <a:bodyPr wrap="none" rtlCol="0">
            <a:spAutoFit/>
          </a:bodyPr>
          <a:lstStyle/>
          <a:p>
            <a:pPr algn="ctr" rtl="1"/>
            <a:r>
              <a:rPr lang="ar-SA" sz="1600" dirty="0"/>
              <a:t>الأشخاص ذوي الإعاقة</a:t>
            </a:r>
            <a:endParaRPr lang="en-US" sz="1600" dirty="0"/>
          </a:p>
        </p:txBody>
      </p:sp>
      <p:sp>
        <p:nvSpPr>
          <p:cNvPr id="43" name="TextBox 42"/>
          <p:cNvSpPr txBox="1"/>
          <p:nvPr/>
        </p:nvSpPr>
        <p:spPr>
          <a:xfrm>
            <a:off x="6228184" y="4158593"/>
            <a:ext cx="647934" cy="584775"/>
          </a:xfrm>
          <a:prstGeom prst="rect">
            <a:avLst/>
          </a:prstGeom>
          <a:noFill/>
        </p:spPr>
        <p:txBody>
          <a:bodyPr wrap="none" rtlCol="0">
            <a:spAutoFit/>
          </a:bodyPr>
          <a:lstStyle/>
          <a:p>
            <a:pPr algn="ctr" rtl="1"/>
            <a:r>
              <a:rPr lang="ar-SA" sz="1600" dirty="0" smtClean="0"/>
              <a:t>الأميين</a:t>
            </a:r>
            <a:endParaRPr lang="en-US" sz="1600" dirty="0" smtClean="0"/>
          </a:p>
          <a:p>
            <a:pPr algn="ctr" rtl="1"/>
            <a:r>
              <a:rPr lang="ar-SA" sz="1600" dirty="0" smtClean="0"/>
              <a:t>البالغين</a:t>
            </a:r>
            <a:endParaRPr lang="en-US" sz="1600" dirty="0"/>
          </a:p>
        </p:txBody>
      </p:sp>
      <p:sp>
        <p:nvSpPr>
          <p:cNvPr id="44" name="TextBox 43"/>
          <p:cNvSpPr txBox="1"/>
          <p:nvPr/>
        </p:nvSpPr>
        <p:spPr>
          <a:xfrm>
            <a:off x="6948264" y="1340768"/>
            <a:ext cx="822661" cy="338554"/>
          </a:xfrm>
          <a:prstGeom prst="rect">
            <a:avLst/>
          </a:prstGeom>
          <a:noFill/>
        </p:spPr>
        <p:txBody>
          <a:bodyPr wrap="none" rtlCol="0">
            <a:spAutoFit/>
          </a:bodyPr>
          <a:lstStyle/>
          <a:p>
            <a:pPr algn="ctr" rtl="1"/>
            <a:r>
              <a:rPr lang="ar-SA" sz="1600" dirty="0"/>
              <a:t>كبار </a:t>
            </a:r>
            <a:r>
              <a:rPr lang="ar-SA" sz="1600" dirty="0" smtClean="0"/>
              <a:t>السن</a:t>
            </a:r>
            <a:endParaRPr lang="en-US" sz="1600" dirty="0"/>
          </a:p>
        </p:txBody>
      </p:sp>
      <p:sp>
        <p:nvSpPr>
          <p:cNvPr id="45" name="TextBox 44"/>
          <p:cNvSpPr txBox="1"/>
          <p:nvPr/>
        </p:nvSpPr>
        <p:spPr>
          <a:xfrm>
            <a:off x="6813763" y="2722927"/>
            <a:ext cx="1585690" cy="338554"/>
          </a:xfrm>
          <a:prstGeom prst="rect">
            <a:avLst/>
          </a:prstGeom>
          <a:noFill/>
        </p:spPr>
        <p:txBody>
          <a:bodyPr wrap="none" rtlCol="0">
            <a:spAutoFit/>
          </a:bodyPr>
          <a:lstStyle/>
          <a:p>
            <a:pPr algn="ctr" rtl="1"/>
            <a:r>
              <a:rPr lang="ar-SA" sz="1600" dirty="0"/>
              <a:t>مقدمي الرعاية الأولية</a:t>
            </a:r>
            <a:endParaRPr lang="en-US" sz="1600" dirty="0"/>
          </a:p>
        </p:txBody>
      </p:sp>
      <p:sp>
        <p:nvSpPr>
          <p:cNvPr id="46" name="TextBox 45"/>
          <p:cNvSpPr txBox="1"/>
          <p:nvPr/>
        </p:nvSpPr>
        <p:spPr>
          <a:xfrm>
            <a:off x="3942403" y="3656512"/>
            <a:ext cx="663964" cy="338554"/>
          </a:xfrm>
          <a:prstGeom prst="rect">
            <a:avLst/>
          </a:prstGeom>
          <a:noFill/>
        </p:spPr>
        <p:txBody>
          <a:bodyPr wrap="none" rtlCol="0">
            <a:spAutoFit/>
          </a:bodyPr>
          <a:lstStyle/>
          <a:p>
            <a:pPr algn="ctr" rtl="1"/>
            <a:r>
              <a:rPr lang="ar-SA" sz="1600" dirty="0" smtClean="0"/>
              <a:t>الأطفال</a:t>
            </a:r>
            <a:endParaRPr lang="en-US" sz="1600" dirty="0"/>
          </a:p>
        </p:txBody>
      </p:sp>
    </p:spTree>
    <p:extLst>
      <p:ext uri="{BB962C8B-B14F-4D97-AF65-F5344CB8AC3E}">
        <p14:creationId xmlns:p14="http://schemas.microsoft.com/office/powerpoint/2010/main" val="42276017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r" rtl="1"/>
            <a:r>
              <a:rPr lang="ar-SA" dirty="0"/>
              <a:t>تعريف الإعاقة</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664" y="2708920"/>
            <a:ext cx="6477074" cy="158417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746650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414" y="3973967"/>
            <a:ext cx="6258798" cy="1543265"/>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8800" y="2661789"/>
            <a:ext cx="5992061" cy="1295581"/>
          </a:xfrm>
          <a:prstGeom prst="rect">
            <a:avLst/>
          </a:prstGeom>
          <a:ln>
            <a:noFill/>
          </a:ln>
          <a:effectLst>
            <a:outerShdw blurRad="292100" dist="139700" dir="2700000" algn="tl" rotWithShape="0">
              <a:srgbClr val="333333">
                <a:alpha val="65000"/>
              </a:srgbClr>
            </a:outerShdw>
          </a:effectLst>
        </p:spPr>
      </p:pic>
      <p:sp>
        <p:nvSpPr>
          <p:cNvPr id="4" name="Title 3"/>
          <p:cNvSpPr>
            <a:spLocks noGrp="1"/>
          </p:cNvSpPr>
          <p:nvPr>
            <p:ph type="title"/>
          </p:nvPr>
        </p:nvSpPr>
        <p:spPr/>
        <p:txBody>
          <a:bodyPr/>
          <a:lstStyle/>
          <a:p>
            <a:pPr algn="r" rtl="1"/>
            <a:r>
              <a:rPr lang="ar-SA" dirty="0"/>
              <a:t>ما الذي يخلق الإعاقة؟</a:t>
            </a:r>
            <a:endParaRPr lang="en-US" dirty="0"/>
          </a:p>
        </p:txBody>
      </p:sp>
      <p:grpSp>
        <p:nvGrpSpPr>
          <p:cNvPr id="20" name="Group 19"/>
          <p:cNvGrpSpPr/>
          <p:nvPr/>
        </p:nvGrpSpPr>
        <p:grpSpPr>
          <a:xfrm>
            <a:off x="2123727" y="3579955"/>
            <a:ext cx="3718877" cy="1246022"/>
            <a:chOff x="2761403" y="2943734"/>
            <a:chExt cx="3718877" cy="1246022"/>
          </a:xfrm>
        </p:grpSpPr>
        <p:sp>
          <p:nvSpPr>
            <p:cNvPr id="10" name="Rectangle 9"/>
            <p:cNvSpPr/>
            <p:nvPr/>
          </p:nvSpPr>
          <p:spPr>
            <a:xfrm>
              <a:off x="5353692" y="2943734"/>
              <a:ext cx="1126588" cy="27069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2" name="Rectangle 11"/>
            <p:cNvSpPr/>
            <p:nvPr/>
          </p:nvSpPr>
          <p:spPr>
            <a:xfrm>
              <a:off x="2761403" y="3934409"/>
              <a:ext cx="1296145" cy="2553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cxnSp>
          <p:nvCxnSpPr>
            <p:cNvPr id="16" name="Straight Connector 15"/>
            <p:cNvCxnSpPr>
              <a:endCxn id="12" idx="0"/>
            </p:cNvCxnSpPr>
            <p:nvPr/>
          </p:nvCxnSpPr>
          <p:spPr>
            <a:xfrm flipH="1">
              <a:off x="3409476" y="3214426"/>
              <a:ext cx="2520280" cy="71998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1" name="Group 20"/>
          <p:cNvGrpSpPr/>
          <p:nvPr/>
        </p:nvGrpSpPr>
        <p:grpSpPr>
          <a:xfrm>
            <a:off x="980425" y="3573135"/>
            <a:ext cx="6026389" cy="1252842"/>
            <a:chOff x="6637422" y="4744686"/>
            <a:chExt cx="6026389" cy="1252842"/>
          </a:xfrm>
        </p:grpSpPr>
        <p:sp>
          <p:nvSpPr>
            <p:cNvPr id="11" name="Rectangle 10"/>
            <p:cNvSpPr/>
            <p:nvPr/>
          </p:nvSpPr>
          <p:spPr>
            <a:xfrm>
              <a:off x="11583691" y="4744686"/>
              <a:ext cx="1080120" cy="27069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3" name="Rectangle 12"/>
            <p:cNvSpPr/>
            <p:nvPr/>
          </p:nvSpPr>
          <p:spPr>
            <a:xfrm>
              <a:off x="6637422" y="5742180"/>
              <a:ext cx="1056896" cy="2553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cxnSp>
          <p:nvCxnSpPr>
            <p:cNvPr id="18" name="Straight Connector 17"/>
            <p:cNvCxnSpPr>
              <a:stCxn id="11" idx="2"/>
              <a:endCxn id="13" idx="0"/>
            </p:cNvCxnSpPr>
            <p:nvPr/>
          </p:nvCxnSpPr>
          <p:spPr>
            <a:xfrm flipH="1">
              <a:off x="7165870" y="5015379"/>
              <a:ext cx="4957881" cy="72680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Rectangle 1"/>
          <p:cNvSpPr/>
          <p:nvPr/>
        </p:nvSpPr>
        <p:spPr>
          <a:xfrm>
            <a:off x="9540552" y="548680"/>
            <a:ext cx="3240360" cy="1366528"/>
          </a:xfrm>
          <a:prstGeom prst="rect">
            <a:avLst/>
          </a:prstGeom>
        </p:spPr>
        <p:txBody>
          <a:bodyPr wrap="square">
            <a:spAutoFit/>
          </a:bodyPr>
          <a:lstStyle/>
          <a:p>
            <a:pPr marL="685800">
              <a:lnSpc>
                <a:spcPct val="115000"/>
              </a:lnSpc>
              <a:spcBef>
                <a:spcPts val="600"/>
              </a:spcBef>
              <a:spcAft>
                <a:spcPts val="600"/>
              </a:spcAft>
            </a:pPr>
            <a:r>
              <a:rPr lang="en-AU" sz="2400" b="1" dirty="0" smtClean="0">
                <a:effectLst/>
                <a:latin typeface="Arial" panose="020B0604020202020204" pitchFamily="34" charset="0"/>
                <a:ea typeface="MS Mincho" panose="02020609040205080304" pitchFamily="49" charset="-128"/>
              </a:rPr>
              <a:t>Impairment </a:t>
            </a:r>
            <a:br>
              <a:rPr lang="en-AU" sz="2400" b="1" dirty="0" smtClean="0">
                <a:effectLst/>
                <a:latin typeface="Arial" panose="020B0604020202020204" pitchFamily="34" charset="0"/>
                <a:ea typeface="MS Mincho" panose="02020609040205080304" pitchFamily="49" charset="-128"/>
              </a:rPr>
            </a:br>
            <a:r>
              <a:rPr lang="en-AU" sz="2400" b="1" dirty="0" smtClean="0">
                <a:effectLst/>
                <a:latin typeface="Arial" panose="020B0604020202020204" pitchFamily="34" charset="0"/>
                <a:ea typeface="MS Mincho" panose="02020609040205080304" pitchFamily="49" charset="-128"/>
              </a:rPr>
              <a:t>+ </a:t>
            </a:r>
            <a:r>
              <a:rPr lang="en-AU" sz="2400" b="1" dirty="0" smtClean="0">
                <a:solidFill>
                  <a:srgbClr val="FF0000"/>
                </a:solidFill>
                <a:effectLst/>
                <a:latin typeface="Arial" panose="020B0604020202020204" pitchFamily="34" charset="0"/>
                <a:ea typeface="MS Mincho" panose="02020609040205080304" pitchFamily="49" charset="-128"/>
              </a:rPr>
              <a:t>Barriers</a:t>
            </a:r>
            <a:r>
              <a:rPr lang="en-AU" sz="2400" b="1" dirty="0" smtClean="0">
                <a:effectLst/>
                <a:latin typeface="Arial" panose="020B0604020202020204" pitchFamily="34" charset="0"/>
                <a:ea typeface="MS Mincho" panose="02020609040205080304" pitchFamily="49" charset="-128"/>
              </a:rPr>
              <a:t/>
            </a:r>
            <a:br>
              <a:rPr lang="en-AU" sz="2400" b="1" dirty="0" smtClean="0">
                <a:effectLst/>
                <a:latin typeface="Arial" panose="020B0604020202020204" pitchFamily="34" charset="0"/>
                <a:ea typeface="MS Mincho" panose="02020609040205080304" pitchFamily="49" charset="-128"/>
              </a:rPr>
            </a:br>
            <a:r>
              <a:rPr lang="en-AU" sz="2400" b="1" dirty="0" smtClean="0">
                <a:effectLst/>
                <a:latin typeface="Arial" panose="020B0604020202020204" pitchFamily="34" charset="0"/>
                <a:ea typeface="MS Mincho" panose="02020609040205080304" pitchFamily="49" charset="-128"/>
              </a:rPr>
              <a:t>= Disability</a:t>
            </a:r>
            <a:endParaRPr lang="nb-NO" sz="2400" b="1" dirty="0">
              <a:effectLst/>
              <a:latin typeface="Arial" panose="020B0604020202020204" pitchFamily="34" charset="0"/>
              <a:ea typeface="MS Mincho" panose="02020609040205080304" pitchFamily="49" charset="-128"/>
            </a:endParaRPr>
          </a:p>
        </p:txBody>
      </p:sp>
      <p:sp>
        <p:nvSpPr>
          <p:cNvPr id="3" name="Content Placeholder 2"/>
          <p:cNvSpPr>
            <a:spLocks noGrp="1"/>
          </p:cNvSpPr>
          <p:nvPr>
            <p:ph idx="1"/>
          </p:nvPr>
        </p:nvSpPr>
        <p:spPr/>
        <p:txBody>
          <a:bodyPr/>
          <a:lstStyle/>
          <a:p>
            <a:pPr algn="r" rtl="1"/>
            <a:r>
              <a:rPr lang="ar-SA" dirty="0"/>
              <a:t>الإعاقة هي عامل من عوامل البيئة</a:t>
            </a:r>
            <a:endParaRPr lang="nb-NO" dirty="0" smtClean="0"/>
          </a:p>
          <a:p>
            <a:pPr algn="r" rtl="1"/>
            <a:r>
              <a:rPr lang="ar-SA" dirty="0"/>
              <a:t>الاعتلال + العوائق = الإعاقة</a:t>
            </a:r>
            <a:endParaRPr lang="nb-NO" b="1" dirty="0"/>
          </a:p>
        </p:txBody>
      </p:sp>
    </p:spTree>
    <p:extLst>
      <p:ext uri="{BB962C8B-B14F-4D97-AF65-F5344CB8AC3E}">
        <p14:creationId xmlns:p14="http://schemas.microsoft.com/office/powerpoint/2010/main" val="2922692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rtl="1"/>
            <a:r>
              <a:rPr lang="ar-SA" dirty="0"/>
              <a:t>الجلسة الثانية: الإعاقة والعوائق </a:t>
            </a:r>
            <a:r>
              <a:rPr lang="en-US" dirty="0" smtClean="0"/>
              <a:t/>
            </a:r>
            <a:br>
              <a:rPr lang="en-US" dirty="0" smtClean="0"/>
            </a:br>
            <a:r>
              <a:rPr lang="ar-SA" dirty="0" smtClean="0"/>
              <a:t>وتأثير </a:t>
            </a:r>
            <a:r>
              <a:rPr lang="ar-SA" dirty="0"/>
              <a:t>حالات الطوارئ</a:t>
            </a:r>
            <a:endParaRPr lang="en-US" dirty="0"/>
          </a:p>
        </p:txBody>
      </p:sp>
      <p:sp>
        <p:nvSpPr>
          <p:cNvPr id="5" name="Subtitle 4"/>
          <p:cNvSpPr>
            <a:spLocks noGrp="1"/>
          </p:cNvSpPr>
          <p:nvPr>
            <p:ph type="subTitle" idx="1"/>
          </p:nvPr>
        </p:nvSpPr>
        <p:spPr/>
        <p:txBody>
          <a:bodyPr/>
          <a:lstStyle/>
          <a:p>
            <a:r>
              <a:rPr lang="ar-LB" b="0" dirty="0"/>
              <a:t>(90 دقيقة)</a:t>
            </a:r>
            <a:endParaRPr lang="nb-NO" b="0" dirty="0"/>
          </a:p>
        </p:txBody>
      </p:sp>
    </p:spTree>
    <p:extLst>
      <p:ext uri="{BB962C8B-B14F-4D97-AF65-F5344CB8AC3E}">
        <p14:creationId xmlns:p14="http://schemas.microsoft.com/office/powerpoint/2010/main" val="39332196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ar-SA" dirty="0"/>
              <a:t>الصراع المسلح</a:t>
            </a:r>
            <a:r>
              <a:rPr lang="nb-NO" dirty="0" smtClean="0"/>
              <a:t/>
            </a:r>
            <a:br>
              <a:rPr lang="nb-NO" dirty="0" smtClean="0"/>
            </a:br>
            <a:endParaRPr lang="nb-NO" dirty="0" smtClean="0"/>
          </a:p>
          <a:p>
            <a:pPr algn="r" rtl="1"/>
            <a:r>
              <a:rPr lang="ar-SA" dirty="0"/>
              <a:t>الكوارث الطبيعية</a:t>
            </a:r>
            <a:r>
              <a:rPr lang="nb-NO" dirty="0" smtClean="0"/>
              <a:t/>
            </a:r>
            <a:br>
              <a:rPr lang="nb-NO" dirty="0" smtClean="0"/>
            </a:br>
            <a:endParaRPr lang="nb-NO" dirty="0" smtClean="0"/>
          </a:p>
          <a:p>
            <a:pPr algn="r" rtl="1"/>
            <a:r>
              <a:rPr lang="ar-SA" dirty="0"/>
              <a:t>عمليات التهجير</a:t>
            </a:r>
            <a:r>
              <a:rPr lang="nb-NO" dirty="0" smtClean="0"/>
              <a:t/>
            </a:r>
            <a:br>
              <a:rPr lang="nb-NO" dirty="0" smtClean="0"/>
            </a:br>
            <a:endParaRPr lang="nb-NO" dirty="0" smtClean="0"/>
          </a:p>
          <a:p>
            <a:pPr algn="r" rtl="1"/>
            <a:r>
              <a:rPr lang="ar-SA" dirty="0"/>
              <a:t>الفقر</a:t>
            </a:r>
            <a:r>
              <a:rPr lang="nb-NO" dirty="0" smtClean="0"/>
              <a:t/>
            </a:r>
            <a:br>
              <a:rPr lang="nb-NO" dirty="0" smtClean="0"/>
            </a:br>
            <a:endParaRPr lang="nb-NO" dirty="0" smtClean="0"/>
          </a:p>
          <a:p>
            <a:pPr algn="r" rtl="1"/>
            <a:r>
              <a:rPr lang="ar-SA" dirty="0"/>
              <a:t>البيئة الغير ممكنة الوصول</a:t>
            </a:r>
            <a:r>
              <a:rPr lang="nb-NO" dirty="0" smtClean="0"/>
              <a:t/>
            </a:r>
            <a:br>
              <a:rPr lang="nb-NO" dirty="0" smtClean="0"/>
            </a:br>
            <a:endParaRPr lang="nb-NO" dirty="0" smtClean="0"/>
          </a:p>
          <a:p>
            <a:pPr algn="r" rtl="1"/>
            <a:r>
              <a:rPr lang="ar-SA" dirty="0"/>
              <a:t>نقص الرعاية الصحية</a:t>
            </a:r>
            <a:endParaRPr lang="nb-NO" dirty="0" smtClean="0"/>
          </a:p>
          <a:p>
            <a:pPr algn="r" rtl="1"/>
            <a:endParaRPr lang="nb-NO" dirty="0"/>
          </a:p>
        </p:txBody>
      </p:sp>
      <p:sp>
        <p:nvSpPr>
          <p:cNvPr id="3" name="Title 2"/>
          <p:cNvSpPr>
            <a:spLocks noGrp="1"/>
          </p:cNvSpPr>
          <p:nvPr>
            <p:ph type="title"/>
          </p:nvPr>
        </p:nvSpPr>
        <p:spPr/>
        <p:txBody>
          <a:bodyPr/>
          <a:lstStyle/>
          <a:p>
            <a:pPr algn="r" rtl="1"/>
            <a:r>
              <a:rPr lang="ar-SA" dirty="0"/>
              <a:t>ما الذي يخلق الاعتلال</a:t>
            </a:r>
            <a:r>
              <a:rPr lang="ar-SA" dirty="0" smtClean="0"/>
              <a:t>؟</a:t>
            </a:r>
            <a:r>
              <a:rPr lang="nb-NO" dirty="0" smtClean="0"/>
              <a:t/>
            </a:r>
            <a:br>
              <a:rPr lang="nb-NO" dirty="0" smtClean="0"/>
            </a:br>
            <a:r>
              <a:rPr lang="ar-SA" dirty="0"/>
              <a:t>ما الذي يخلق العوائق / الإعاقة</a:t>
            </a:r>
            <a:r>
              <a:rPr lang="ar-SA" dirty="0" smtClean="0"/>
              <a:t>؟</a:t>
            </a:r>
            <a:endParaRPr lang="nb-NO" dirty="0"/>
          </a:p>
        </p:txBody>
      </p:sp>
    </p:spTree>
    <p:extLst>
      <p:ext uri="{BB962C8B-B14F-4D97-AF65-F5344CB8AC3E}">
        <p14:creationId xmlns:p14="http://schemas.microsoft.com/office/powerpoint/2010/main" val="12948269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5976" y="2437612"/>
            <a:ext cx="3987707" cy="386993"/>
          </a:xfrm>
          <a:prstGeom prst="rect">
            <a:avLst/>
          </a:prstGeom>
        </p:spPr>
      </p:pic>
      <p:sp>
        <p:nvSpPr>
          <p:cNvPr id="14" name="Content Placeholder 13"/>
          <p:cNvSpPr>
            <a:spLocks noGrp="1"/>
          </p:cNvSpPr>
          <p:nvPr>
            <p:ph idx="1"/>
          </p:nvPr>
        </p:nvSpPr>
        <p:spPr/>
        <p:txBody>
          <a:bodyPr/>
          <a:lstStyle/>
          <a:p>
            <a:pPr algn="r" rtl="1"/>
            <a:r>
              <a:rPr lang="ar-LB" b="1" dirty="0" smtClean="0"/>
              <a:t>الاعتلال</a:t>
            </a:r>
            <a:r>
              <a:rPr lang="en-US" b="1" dirty="0" smtClean="0"/>
              <a:t> </a:t>
            </a:r>
            <a:r>
              <a:rPr lang="nb-NO" b="1" dirty="0" smtClean="0"/>
              <a:t>+ </a:t>
            </a:r>
            <a:r>
              <a:rPr lang="ar-LB" b="1" dirty="0">
                <a:solidFill>
                  <a:srgbClr val="FF0000"/>
                </a:solidFill>
              </a:rPr>
              <a:t>العوائق </a:t>
            </a:r>
            <a:r>
              <a:rPr lang="en-US" b="1" dirty="0" smtClean="0">
                <a:solidFill>
                  <a:srgbClr val="FF0000"/>
                </a:solidFill>
              </a:rPr>
              <a:t> </a:t>
            </a:r>
            <a:r>
              <a:rPr lang="nb-NO" b="1" dirty="0" smtClean="0"/>
              <a:t>= </a:t>
            </a:r>
            <a:r>
              <a:rPr lang="ar-LB" b="1" dirty="0"/>
              <a:t>الإعاقة</a:t>
            </a:r>
            <a:r>
              <a:rPr lang="nb-NO" b="1" dirty="0" smtClean="0"/>
              <a:t/>
            </a:r>
            <a:br>
              <a:rPr lang="nb-NO" b="1" dirty="0" smtClean="0"/>
            </a:br>
            <a:endParaRPr lang="nb-NO" b="1" dirty="0" smtClean="0"/>
          </a:p>
          <a:p>
            <a:pPr algn="r" rtl="1"/>
            <a:r>
              <a:rPr lang="nb-NO" b="1" dirty="0" smtClean="0"/>
              <a:t> </a:t>
            </a:r>
            <a:endParaRPr lang="nb-NO" b="1" dirty="0"/>
          </a:p>
          <a:p>
            <a:pPr algn="r" rtl="1"/>
            <a:endParaRPr lang="nb-NO" dirty="0"/>
          </a:p>
        </p:txBody>
      </p:sp>
      <p:sp>
        <p:nvSpPr>
          <p:cNvPr id="2" name="Title 1"/>
          <p:cNvSpPr>
            <a:spLocks noGrp="1"/>
          </p:cNvSpPr>
          <p:nvPr>
            <p:ph type="title"/>
          </p:nvPr>
        </p:nvSpPr>
        <p:spPr/>
        <p:txBody>
          <a:bodyPr/>
          <a:lstStyle/>
          <a:p>
            <a:pPr rtl="1"/>
            <a:r>
              <a:rPr lang="ar-SA" dirty="0"/>
              <a:t>مفهوم العوائق</a:t>
            </a:r>
            <a:endParaRPr lang="en-US" dirty="0"/>
          </a:p>
        </p:txBody>
      </p:sp>
      <p:grpSp>
        <p:nvGrpSpPr>
          <p:cNvPr id="15" name="Group 14"/>
          <p:cNvGrpSpPr/>
          <p:nvPr/>
        </p:nvGrpSpPr>
        <p:grpSpPr>
          <a:xfrm>
            <a:off x="4355976" y="2434473"/>
            <a:ext cx="3987706" cy="393858"/>
            <a:chOff x="3302803" y="5087738"/>
            <a:chExt cx="3723788" cy="273283"/>
          </a:xfrm>
        </p:grpSpPr>
        <p:sp>
          <p:nvSpPr>
            <p:cNvPr id="6" name="Rectangle 5"/>
            <p:cNvSpPr/>
            <p:nvPr/>
          </p:nvSpPr>
          <p:spPr>
            <a:xfrm>
              <a:off x="3302803" y="5087738"/>
              <a:ext cx="1815542" cy="27069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0" name="Rectangle 9"/>
            <p:cNvSpPr/>
            <p:nvPr/>
          </p:nvSpPr>
          <p:spPr>
            <a:xfrm>
              <a:off x="5267535" y="5090328"/>
              <a:ext cx="1759056" cy="27069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spTree>
    <p:extLst>
      <p:ext uri="{BB962C8B-B14F-4D97-AF65-F5344CB8AC3E}">
        <p14:creationId xmlns:p14="http://schemas.microsoft.com/office/powerpoint/2010/main" val="17256417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A" dirty="0"/>
              <a:t>مفهوم العوائق</a:t>
            </a:r>
            <a:endParaRPr lang="en-US" dirty="0"/>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3487104344"/>
              </p:ext>
            </p:extLst>
          </p:nvPr>
        </p:nvGraphicFramePr>
        <p:xfrm>
          <a:off x="457200" y="1772816"/>
          <a:ext cx="8229600" cy="4053840"/>
        </p:xfrm>
        <a:graphic>
          <a:graphicData uri="http://schemas.openxmlformats.org/drawingml/2006/table">
            <a:tbl>
              <a:tblPr firstRow="1" bandRow="1">
                <a:tableStyleId>{5C22544A-7EE6-4342-B048-85BDC9FD1C3A}</a:tableStyleId>
              </a:tblPr>
              <a:tblGrid>
                <a:gridCol w="2057400"/>
                <a:gridCol w="2057400"/>
                <a:gridCol w="2057400"/>
                <a:gridCol w="2057400"/>
              </a:tblGrid>
              <a:tr h="3336776">
                <a:tc>
                  <a:txBody>
                    <a:bodyPr/>
                    <a:lstStyle/>
                    <a:p>
                      <a:pPr algn="ctr" rtl="1"/>
                      <a:r>
                        <a:rPr lang="ar-LB" sz="2400" b="1" dirty="0" smtClean="0">
                          <a:solidFill>
                            <a:sysClr val="windowText" lastClr="000000"/>
                          </a:solidFill>
                          <a:latin typeface="Arial" panose="020B0604020202020204" pitchFamily="34" charset="0"/>
                          <a:cs typeface="+mn-cs"/>
                        </a:rPr>
                        <a:t>المادية</a:t>
                      </a:r>
                      <a:endParaRPr lang="en-US" sz="2400" b="1" dirty="0" smtClean="0">
                        <a:solidFill>
                          <a:sysClr val="windowText" lastClr="000000"/>
                        </a:solidFill>
                        <a:latin typeface="Arial" panose="020B0604020202020204" pitchFamily="34" charset="0"/>
                        <a:cs typeface="Arial" panose="020B0604020202020204" pitchFamily="34" charset="0"/>
                      </a:endParaRPr>
                    </a:p>
                    <a:p>
                      <a:pPr algn="r" rtl="1"/>
                      <a:endParaRPr lang="en-US" sz="1400" b="0" dirty="0" smtClean="0">
                        <a:solidFill>
                          <a:sysClr val="windowText" lastClr="000000"/>
                        </a:solidFill>
                        <a:latin typeface="Arial" panose="020B0604020202020204" pitchFamily="34" charset="0"/>
                        <a:cs typeface="Arial" panose="020B0604020202020204" pitchFamily="34" charset="0"/>
                      </a:endParaRPr>
                    </a:p>
                    <a:p>
                      <a:pPr algn="r" rtl="1"/>
                      <a:r>
                        <a:rPr lang="ar-LB" sz="1400" b="0" dirty="0" smtClean="0">
                          <a:solidFill>
                            <a:sysClr val="windowText" lastClr="000000"/>
                          </a:solidFill>
                          <a:latin typeface="Arial" panose="020B0604020202020204" pitchFamily="34" charset="0"/>
                          <a:cs typeface="+mn-cs"/>
                        </a:rPr>
                        <a:t>يمكن للعوائق المادية أن تكون طبيعية أو من صنع الإنسان، والقائمة هنا تطول إلى ما لا نهاية. والعوائق المشتركة التي يصنعها الإنسان تشمل الأبواب والممرات الضيقة، والسلالم أو الأدراج، والعتبات، والتغييرات في مستوى سطح الأرض، والمنحدرات الشديدة، والمراحيض العامة الغير ممكنة الوصول، والنفايات والركام، الخ</a:t>
                      </a:r>
                      <a:endParaRPr lang="en-US" sz="1400" b="0" dirty="0" smtClean="0">
                        <a:solidFill>
                          <a:sysClr val="windowText" lastClr="000000"/>
                        </a:solidFill>
                        <a:latin typeface="Arial" panose="020B0604020202020204" pitchFamily="34" charset="0"/>
                        <a:cs typeface="+mn-cs"/>
                      </a:endParaRPr>
                    </a:p>
                    <a:p>
                      <a:pPr algn="r" rtl="1"/>
                      <a:endParaRPr lang="en-US" sz="1400" b="0" dirty="0" smtClean="0">
                        <a:solidFill>
                          <a:sysClr val="windowText" lastClr="000000"/>
                        </a:solidFill>
                        <a:latin typeface="Arial" panose="020B0604020202020204" pitchFamily="34" charset="0"/>
                        <a:cs typeface="+mn-cs"/>
                      </a:endParaRPr>
                    </a:p>
                    <a:p>
                      <a:pPr algn="ctr" rtl="1"/>
                      <a:r>
                        <a:rPr lang="en-US" sz="5400" b="0" dirty="0" smtClean="0">
                          <a:solidFill>
                            <a:sysClr val="windowText" lastClr="000000"/>
                          </a:solidFill>
                          <a:latin typeface="Arial" panose="020B0604020202020204" pitchFamily="34" charset="0"/>
                          <a:cs typeface="Arial" panose="020B0604020202020204" pitchFamily="34" charset="0"/>
                          <a:sym typeface="Wingdings 2" panose="05020102010507070707" pitchFamily="18" charset="2"/>
                        </a:rPr>
                        <a:t></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solidFill>
                      <a:schemeClr val="bg1">
                        <a:lumMod val="95000"/>
                      </a:schemeClr>
                    </a:solidFill>
                  </a:tcPr>
                </a:tc>
                <a:tc>
                  <a:txBody>
                    <a:bodyPr/>
                    <a:lstStyle/>
                    <a:p>
                      <a:pPr algn="ctr" rtl="1"/>
                      <a:r>
                        <a:rPr lang="ar-LB" sz="2400" b="1" dirty="0" smtClean="0">
                          <a:solidFill>
                            <a:sysClr val="windowText" lastClr="000000"/>
                          </a:solidFill>
                          <a:latin typeface="Arial" panose="020B0604020202020204" pitchFamily="34" charset="0"/>
                          <a:cs typeface="+mn-cs"/>
                        </a:rPr>
                        <a:t>المعلومات</a:t>
                      </a:r>
                      <a:endParaRPr lang="nb-NO" sz="2400" b="1" dirty="0" smtClean="0">
                        <a:solidFill>
                          <a:sysClr val="windowText" lastClr="000000"/>
                        </a:solidFill>
                        <a:latin typeface="Arial" panose="020B0604020202020204" pitchFamily="34" charset="0"/>
                        <a:cs typeface="Arial" panose="020B0604020202020204" pitchFamily="34" charset="0"/>
                      </a:endParaRPr>
                    </a:p>
                    <a:p>
                      <a:pPr algn="r" rtl="1"/>
                      <a:endParaRPr lang="nb-NO" sz="1400" b="0" dirty="0" smtClean="0">
                        <a:solidFill>
                          <a:sysClr val="windowText" lastClr="000000"/>
                        </a:solidFill>
                        <a:latin typeface="Arial" panose="020B0604020202020204" pitchFamily="34" charset="0"/>
                        <a:cs typeface="Arial" panose="020B0604020202020204" pitchFamily="34" charset="0"/>
                      </a:endParaRPr>
                    </a:p>
                    <a:p>
                      <a:pPr algn="r" rtl="1"/>
                      <a:r>
                        <a:rPr lang="ar-LB" sz="1400" b="0" dirty="0" smtClean="0">
                          <a:solidFill>
                            <a:sysClr val="windowText" lastClr="000000"/>
                          </a:solidFill>
                          <a:latin typeface="Arial" panose="020B0604020202020204" pitchFamily="34" charset="0"/>
                          <a:cs typeface="+mn-cs"/>
                        </a:rPr>
                        <a:t>وتحدث عوائق المعلومات عندما لا تكون المعلومات متوفرة وممكنة الوصول للجميع. ويمكن لهذا النوع من العوائق أن يكون غير مرئي، ولكنه ليس أقل حضورا واستبعاداً بالنسبة لعدد كبير جدا من الناس، لا سيما ذوي الإعاقات الحسية.</a:t>
                      </a:r>
                      <a:endParaRPr lang="en-US" sz="1400" b="0" dirty="0" smtClean="0">
                        <a:solidFill>
                          <a:sysClr val="windowText" lastClr="000000"/>
                        </a:solidFill>
                        <a:latin typeface="Arial" panose="020B0604020202020204" pitchFamily="34" charset="0"/>
                        <a:cs typeface="+mn-cs"/>
                      </a:endParaRPr>
                    </a:p>
                    <a:p>
                      <a:pPr algn="r" rtl="1"/>
                      <a:endParaRPr lang="en-US" sz="1400" b="0" dirty="0" smtClean="0">
                        <a:solidFill>
                          <a:sysClr val="windowText" lastClr="000000"/>
                        </a:solidFill>
                        <a:latin typeface="Arial" panose="020B0604020202020204" pitchFamily="34" charset="0"/>
                        <a:cs typeface="+mn-cs"/>
                        <a:sym typeface="Webdings" panose="05030102010509060703" pitchFamily="18" charset="2"/>
                      </a:endParaRPr>
                    </a:p>
                    <a:p>
                      <a:pPr algn="r" rtl="1"/>
                      <a:endParaRPr lang="en-US" sz="1400" b="0" dirty="0" smtClean="0">
                        <a:solidFill>
                          <a:sysClr val="windowText" lastClr="000000"/>
                        </a:solidFill>
                        <a:latin typeface="Arial" panose="020B0604020202020204" pitchFamily="34" charset="0"/>
                        <a:cs typeface="+mn-cs"/>
                        <a:sym typeface="Webdings" panose="05030102010509060703" pitchFamily="18" charset="2"/>
                      </a:endParaRPr>
                    </a:p>
                    <a:p>
                      <a:pPr algn="r" rtl="1"/>
                      <a:endParaRPr lang="en-US" sz="1400" b="0" dirty="0" smtClean="0">
                        <a:solidFill>
                          <a:sysClr val="windowText" lastClr="000000"/>
                        </a:solidFill>
                        <a:latin typeface="Arial" panose="020B0604020202020204" pitchFamily="34" charset="0"/>
                        <a:cs typeface="+mn-cs"/>
                        <a:sym typeface="Webdings" panose="05030102010509060703" pitchFamily="18" charset="2"/>
                      </a:endParaRPr>
                    </a:p>
                    <a:p>
                      <a:pPr algn="r" rtl="1"/>
                      <a:endParaRPr lang="en-US" sz="1400" b="0" dirty="0" smtClean="0">
                        <a:solidFill>
                          <a:sysClr val="windowText" lastClr="000000"/>
                        </a:solidFill>
                        <a:latin typeface="Arial" panose="020B0604020202020204" pitchFamily="34" charset="0"/>
                        <a:cs typeface="+mn-cs"/>
                        <a:sym typeface="Webdings" panose="05030102010509060703" pitchFamily="18" charset="2"/>
                      </a:endParaRPr>
                    </a:p>
                    <a:p>
                      <a:pPr algn="ctr" rtl="1"/>
                      <a:r>
                        <a:rPr lang="en-US" sz="5400" b="0" dirty="0" smtClean="0">
                          <a:solidFill>
                            <a:sysClr val="windowText" lastClr="000000"/>
                          </a:solidFill>
                          <a:latin typeface="Arial" panose="020B0604020202020204" pitchFamily="34" charset="0"/>
                          <a:cs typeface="Arial" panose="020B0604020202020204" pitchFamily="34" charset="0"/>
                          <a:sym typeface="Webdings" panose="05030102010509060703" pitchFamily="18" charset="2"/>
                        </a:rPr>
                        <a:t></a:t>
                      </a:r>
                      <a:endParaRPr lang="en-US" sz="5400" b="0" dirty="0" smtClean="0">
                        <a:solidFill>
                          <a:sysClr val="windowText" lastClr="000000"/>
                        </a:solidFill>
                        <a:latin typeface="Arial" panose="020B0604020202020204" pitchFamily="34" charset="0"/>
                        <a:cs typeface="Arial" panose="020B0604020202020204" pitchFamily="34" charset="0"/>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solidFill>
                      <a:schemeClr val="bg1">
                        <a:lumMod val="95000"/>
                      </a:schemeClr>
                    </a:solidFill>
                  </a:tcPr>
                </a:tc>
                <a:tc>
                  <a:txBody>
                    <a:bodyPr/>
                    <a:lstStyle/>
                    <a:p>
                      <a:pPr algn="ctr" rtl="1"/>
                      <a:r>
                        <a:rPr lang="ar-LB" sz="2400" b="1" dirty="0" smtClean="0">
                          <a:solidFill>
                            <a:sysClr val="windowText" lastClr="000000"/>
                          </a:solidFill>
                          <a:latin typeface="Arial" panose="020B0604020202020204" pitchFamily="34" charset="0"/>
                          <a:cs typeface="+mn-cs"/>
                        </a:rPr>
                        <a:t>السلوكية</a:t>
                      </a:r>
                      <a:endParaRPr lang="nb-NO" sz="2400" b="1" dirty="0" smtClean="0">
                        <a:solidFill>
                          <a:sysClr val="windowText" lastClr="000000"/>
                        </a:solidFill>
                        <a:latin typeface="Arial" panose="020B0604020202020204" pitchFamily="34" charset="0"/>
                        <a:cs typeface="Arial" panose="020B0604020202020204" pitchFamily="34" charset="0"/>
                      </a:endParaRPr>
                    </a:p>
                    <a:p>
                      <a:pPr algn="r" rtl="1"/>
                      <a:endParaRPr lang="nb-NO" sz="1400" b="0" dirty="0" smtClean="0">
                        <a:solidFill>
                          <a:sysClr val="windowText" lastClr="000000"/>
                        </a:solidFill>
                        <a:latin typeface="Arial" panose="020B0604020202020204" pitchFamily="34" charset="0"/>
                        <a:cs typeface="Arial" panose="020B0604020202020204" pitchFamily="34" charset="0"/>
                      </a:endParaRPr>
                    </a:p>
                    <a:p>
                      <a:pPr algn="r" rtl="1"/>
                      <a:r>
                        <a:rPr lang="ar-LB" sz="1400" b="0" dirty="0" smtClean="0">
                          <a:solidFill>
                            <a:sysClr val="windowText" lastClr="000000"/>
                          </a:solidFill>
                          <a:latin typeface="Arial" panose="020B0604020202020204" pitchFamily="34" charset="0"/>
                          <a:cs typeface="+mn-cs"/>
                        </a:rPr>
                        <a:t>المواقف السلوكية لا تزال، ولسوء الحظ، واحدة من العوائق الرئيسية أمام المشاركة الكاملة والمتساوية. والمواقف السلبية موجودة في جميع قطاعات المجتمع، من أفراد المجتمع المحلي إلى واضعي السياسات إلى مديري البرمجة في المنظمات غير الحكومية.</a:t>
                      </a:r>
                      <a:endParaRPr lang="en-US" sz="1400" b="0" dirty="0" smtClean="0">
                        <a:solidFill>
                          <a:sysClr val="windowText" lastClr="000000"/>
                        </a:solidFill>
                        <a:latin typeface="Arial" panose="020B0604020202020204" pitchFamily="34" charset="0"/>
                        <a:cs typeface="+mn-cs"/>
                      </a:endParaRPr>
                    </a:p>
                    <a:p>
                      <a:pPr algn="r" rtl="1"/>
                      <a:endParaRPr lang="en-US" sz="1400" b="0" dirty="0" smtClean="0">
                        <a:solidFill>
                          <a:sysClr val="windowText" lastClr="000000"/>
                        </a:solidFill>
                        <a:latin typeface="Arial" panose="020B0604020202020204" pitchFamily="34" charset="0"/>
                        <a:cs typeface="+mn-cs"/>
                        <a:sym typeface="Wingdings 2" panose="05020102010507070707" pitchFamily="18" charset="2"/>
                      </a:endParaRPr>
                    </a:p>
                    <a:p>
                      <a:pPr algn="r" rtl="1"/>
                      <a:endParaRPr lang="en-US" sz="1400" b="0" dirty="0" smtClean="0">
                        <a:solidFill>
                          <a:sysClr val="windowText" lastClr="000000"/>
                        </a:solidFill>
                        <a:latin typeface="Arial" panose="020B0604020202020204" pitchFamily="34" charset="0"/>
                        <a:cs typeface="+mn-cs"/>
                        <a:sym typeface="Wingdings 2" panose="05020102010507070707" pitchFamily="18" charset="2"/>
                      </a:endParaRPr>
                    </a:p>
                    <a:p>
                      <a:pPr algn="r" rtl="1"/>
                      <a:endParaRPr lang="en-US" sz="1400" b="0" dirty="0" smtClean="0">
                        <a:solidFill>
                          <a:sysClr val="windowText" lastClr="000000"/>
                        </a:solidFill>
                        <a:latin typeface="Arial" panose="020B0604020202020204" pitchFamily="34" charset="0"/>
                        <a:cs typeface="+mn-cs"/>
                        <a:sym typeface="Wingdings 2" panose="05020102010507070707" pitchFamily="18" charset="2"/>
                      </a:endParaRPr>
                    </a:p>
                    <a:p>
                      <a:pPr algn="r" rtl="1"/>
                      <a:endParaRPr lang="en-US" sz="1400" b="0" dirty="0" smtClean="0">
                        <a:solidFill>
                          <a:sysClr val="windowText" lastClr="000000"/>
                        </a:solidFill>
                        <a:latin typeface="Arial" panose="020B0604020202020204" pitchFamily="34" charset="0"/>
                        <a:cs typeface="+mn-cs"/>
                        <a:sym typeface="Wingdings 2" panose="05020102010507070707" pitchFamily="18" charset="2"/>
                      </a:endParaRPr>
                    </a:p>
                    <a:p>
                      <a:pPr algn="ctr" rtl="1"/>
                      <a:r>
                        <a:rPr lang="en-US" sz="5400" b="0" dirty="0" smtClean="0">
                          <a:solidFill>
                            <a:sysClr val="windowText" lastClr="000000"/>
                          </a:solidFill>
                          <a:latin typeface="Arial" panose="020B0604020202020204" pitchFamily="34" charset="0"/>
                          <a:cs typeface="Arial" panose="020B0604020202020204" pitchFamily="34" charset="0"/>
                          <a:sym typeface="Wingdings 2" panose="05020102010507070707" pitchFamily="18" charset="2"/>
                        </a:rPr>
                        <a:t></a:t>
                      </a:r>
                      <a:endParaRPr lang="nb-NO" sz="5400" b="0" dirty="0">
                        <a:solidFill>
                          <a:sysClr val="windowText" lastClr="000000"/>
                        </a:solidFill>
                        <a:latin typeface="Arial" panose="020B0604020202020204" pitchFamily="34" charset="0"/>
                        <a:cs typeface="Arial" panose="020B0604020202020204" pitchFamily="34" charset="0"/>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solidFill>
                      <a:schemeClr val="bg1">
                        <a:lumMod val="95000"/>
                      </a:schemeClr>
                    </a:solidFill>
                  </a:tcPr>
                </a:tc>
                <a:tc>
                  <a:txBody>
                    <a:bodyPr/>
                    <a:lstStyle/>
                    <a:p>
                      <a:pPr algn="ctr" rtl="1"/>
                      <a:r>
                        <a:rPr lang="ar-LB" sz="2400" b="1" dirty="0" smtClean="0">
                          <a:solidFill>
                            <a:sysClr val="windowText" lastClr="000000"/>
                          </a:solidFill>
                          <a:latin typeface="Arial" panose="020B0604020202020204" pitchFamily="34" charset="0"/>
                          <a:cs typeface="+mn-cs"/>
                        </a:rPr>
                        <a:t>المؤسسية</a:t>
                      </a:r>
                      <a:endParaRPr lang="en-US" sz="2400" b="1" dirty="0" smtClean="0">
                        <a:solidFill>
                          <a:sysClr val="windowText" lastClr="000000"/>
                        </a:solidFill>
                        <a:latin typeface="Arial" panose="020B0604020202020204" pitchFamily="34" charset="0"/>
                        <a:cs typeface="Arial" panose="020B0604020202020204" pitchFamily="34" charset="0"/>
                      </a:endParaRPr>
                    </a:p>
                    <a:p>
                      <a:pPr algn="r" rtl="1"/>
                      <a:endParaRPr lang="en-US" sz="1400" b="0" dirty="0" smtClean="0">
                        <a:solidFill>
                          <a:sysClr val="windowText" lastClr="000000"/>
                        </a:solidFill>
                        <a:latin typeface="Arial" panose="020B0604020202020204" pitchFamily="34" charset="0"/>
                        <a:cs typeface="Arial" panose="020B0604020202020204" pitchFamily="34" charset="0"/>
                      </a:endParaRPr>
                    </a:p>
                    <a:p>
                      <a:pPr algn="r" rtl="1"/>
                      <a:r>
                        <a:rPr lang="ar-LB" sz="1400" b="0" dirty="0" smtClean="0">
                          <a:solidFill>
                            <a:sysClr val="windowText" lastClr="000000"/>
                          </a:solidFill>
                          <a:latin typeface="Arial" panose="020B0604020202020204" pitchFamily="34" charset="0"/>
                          <a:cs typeface="+mn-cs"/>
                        </a:rPr>
                        <a:t>العوائق المؤسسية هي الإجراءات والسياسات التي تميز ضد الأشخاص ذوي الإعاقة. ويمكن أن يقصد بذلك الممارسات التنظيمية (مثل سياسات التوظيف) التي لا تتسم بالمرونة أو التكيف بالنسبة للأشخاص ذوي الإعاقة، مما يؤدي إلى الاستبعاد.</a:t>
                      </a:r>
                      <a:endParaRPr lang="en-US" sz="1400" b="0" dirty="0" smtClean="0">
                        <a:solidFill>
                          <a:sysClr val="windowText" lastClr="000000"/>
                        </a:solidFill>
                        <a:latin typeface="Arial" panose="020B0604020202020204" pitchFamily="34" charset="0"/>
                        <a:cs typeface="+mn-cs"/>
                      </a:endParaRPr>
                    </a:p>
                    <a:p>
                      <a:pPr algn="r" rtl="1"/>
                      <a:endParaRPr lang="en-US" sz="1400" b="0" dirty="0" smtClean="0">
                        <a:solidFill>
                          <a:sysClr val="windowText" lastClr="000000"/>
                        </a:solidFill>
                        <a:latin typeface="Arial" panose="020B0604020202020204" pitchFamily="34" charset="0"/>
                        <a:cs typeface="+mn-cs"/>
                        <a:sym typeface="Webdings" panose="05030102010509060703" pitchFamily="18" charset="2"/>
                      </a:endParaRPr>
                    </a:p>
                    <a:p>
                      <a:pPr algn="r" rtl="1"/>
                      <a:endParaRPr lang="en-US" sz="1400" b="0" dirty="0" smtClean="0">
                        <a:solidFill>
                          <a:sysClr val="windowText" lastClr="000000"/>
                        </a:solidFill>
                        <a:latin typeface="Arial" panose="020B0604020202020204" pitchFamily="34" charset="0"/>
                        <a:cs typeface="+mn-cs"/>
                        <a:sym typeface="Webdings" panose="05030102010509060703" pitchFamily="18" charset="2"/>
                      </a:endParaRPr>
                    </a:p>
                    <a:p>
                      <a:pPr algn="r" rtl="1"/>
                      <a:endParaRPr lang="en-US" sz="1400" b="0" dirty="0" smtClean="0">
                        <a:solidFill>
                          <a:sysClr val="windowText" lastClr="000000"/>
                        </a:solidFill>
                        <a:latin typeface="Arial" panose="020B0604020202020204" pitchFamily="34" charset="0"/>
                        <a:cs typeface="+mn-cs"/>
                        <a:sym typeface="Webdings" panose="05030102010509060703" pitchFamily="18" charset="2"/>
                      </a:endParaRPr>
                    </a:p>
                    <a:p>
                      <a:pPr algn="ctr" rtl="1"/>
                      <a:r>
                        <a:rPr lang="en-US" sz="5400" b="0" dirty="0" smtClean="0">
                          <a:solidFill>
                            <a:sysClr val="windowText" lastClr="000000"/>
                          </a:solidFill>
                          <a:latin typeface="Arial" panose="020B0604020202020204" pitchFamily="34" charset="0"/>
                          <a:cs typeface="Arial" panose="020B0604020202020204" pitchFamily="34" charset="0"/>
                          <a:sym typeface="Webdings" panose="05030102010509060703" pitchFamily="18" charset="2"/>
                        </a:rPr>
                        <a:t></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solidFill>
                      <a:schemeClr val="bg1">
                        <a:lumMod val="95000"/>
                      </a:schemeClr>
                    </a:solidFill>
                  </a:tcPr>
                </a:tc>
              </a:tr>
            </a:tbl>
          </a:graphicData>
        </a:graphic>
      </p:graphicFrame>
    </p:spTree>
    <p:extLst>
      <p:ext uri="{BB962C8B-B14F-4D97-AF65-F5344CB8AC3E}">
        <p14:creationId xmlns:p14="http://schemas.microsoft.com/office/powerpoint/2010/main" val="27021258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3" name="Ink 2"/>
              <p14:cNvContentPartPr/>
              <p14:nvPr/>
            </p14:nvContentPartPr>
            <p14:xfrm>
              <a:off x="1695494" y="1989360"/>
              <a:ext cx="67680" cy="3285000"/>
            </p14:xfrm>
          </p:contentPart>
        </mc:Choice>
        <mc:Fallback xmlns="">
          <p:pic>
            <p:nvPicPr>
              <p:cNvPr id="3" name="Ink 2"/>
              <p:cNvPicPr/>
              <p:nvPr/>
            </p:nvPicPr>
            <p:blipFill>
              <a:blip r:embed="rId4"/>
              <a:stretch>
                <a:fillRect/>
              </a:stretch>
            </p:blipFill>
            <p:spPr>
              <a:xfrm>
                <a:off x="1681814" y="1973520"/>
                <a:ext cx="98640" cy="3321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k 5"/>
              <p14:cNvContentPartPr/>
              <p14:nvPr/>
            </p14:nvContentPartPr>
            <p14:xfrm>
              <a:off x="1511894" y="5096520"/>
              <a:ext cx="6843600" cy="176400"/>
            </p14:xfrm>
          </p:contentPart>
        </mc:Choice>
        <mc:Fallback xmlns="">
          <p:pic>
            <p:nvPicPr>
              <p:cNvPr id="6" name="Ink 5"/>
              <p:cNvPicPr/>
              <p:nvPr/>
            </p:nvPicPr>
            <p:blipFill>
              <a:blip r:embed="rId6"/>
              <a:stretch>
                <a:fillRect/>
              </a:stretch>
            </p:blipFill>
            <p:spPr>
              <a:xfrm>
                <a:off x="1500374" y="5079240"/>
                <a:ext cx="687240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9" name="Ink 68"/>
              <p14:cNvContentPartPr/>
              <p14:nvPr/>
            </p14:nvContentPartPr>
            <p14:xfrm>
              <a:off x="1733294" y="2424960"/>
              <a:ext cx="6011640" cy="2763000"/>
            </p14:xfrm>
          </p:contentPart>
        </mc:Choice>
        <mc:Fallback xmlns="">
          <p:pic>
            <p:nvPicPr>
              <p:cNvPr id="69" name="Ink 68"/>
              <p:cNvPicPr/>
              <p:nvPr/>
            </p:nvPicPr>
            <p:blipFill>
              <a:blip r:embed="rId8"/>
              <a:stretch>
                <a:fillRect/>
              </a:stretch>
            </p:blipFill>
            <p:spPr>
              <a:xfrm>
                <a:off x="1725374" y="2404080"/>
                <a:ext cx="6041520" cy="2792160"/>
              </a:xfrm>
              <a:prstGeom prst="rect">
                <a:avLst/>
              </a:prstGeom>
            </p:spPr>
          </p:pic>
        </mc:Fallback>
      </mc:AlternateContent>
      <p:sp>
        <p:nvSpPr>
          <p:cNvPr id="9" name="Title 1"/>
          <p:cNvSpPr>
            <a:spLocks noGrp="1"/>
          </p:cNvSpPr>
          <p:nvPr>
            <p:ph type="title"/>
          </p:nvPr>
        </p:nvSpPr>
        <p:spPr>
          <a:xfrm>
            <a:off x="1828800" y="350838"/>
            <a:ext cx="6858000" cy="1143000"/>
          </a:xfrm>
        </p:spPr>
        <p:txBody>
          <a:bodyPr/>
          <a:lstStyle/>
          <a:p>
            <a:pPr algn="r" rtl="1"/>
            <a:r>
              <a:rPr lang="ar-SA" dirty="0"/>
              <a:t>الإعاقة / العوائق مقابل الوقت / العمر</a:t>
            </a:r>
            <a:endParaRPr lang="en-US" dirty="0"/>
          </a:p>
        </p:txBody>
      </p:sp>
      <p:sp>
        <p:nvSpPr>
          <p:cNvPr id="8" name="Rectangle 7"/>
          <p:cNvSpPr/>
          <p:nvPr/>
        </p:nvSpPr>
        <p:spPr>
          <a:xfrm>
            <a:off x="468398" y="2132856"/>
            <a:ext cx="596637" cy="646331"/>
          </a:xfrm>
          <a:prstGeom prst="rect">
            <a:avLst/>
          </a:prstGeom>
        </p:spPr>
        <p:txBody>
          <a:bodyPr wrap="none">
            <a:spAutoFit/>
          </a:bodyPr>
          <a:lstStyle/>
          <a:p>
            <a:pPr algn="ctr" fontAlgn="auto">
              <a:spcBef>
                <a:spcPts val="0"/>
              </a:spcBef>
              <a:spcAft>
                <a:spcPts val="0"/>
              </a:spcAft>
              <a:defRPr/>
            </a:pPr>
            <a:r>
              <a:rPr lang="en-US" dirty="0">
                <a:solidFill>
                  <a:sysClr val="windowText" lastClr="000000"/>
                </a:solidFill>
                <a:latin typeface="Arial" panose="020B0604020202020204" pitchFamily="34" charset="0"/>
                <a:sym typeface="Wingdings 2" panose="05020102010507070707" pitchFamily="18" charset="2"/>
              </a:rPr>
              <a:t></a:t>
            </a:r>
            <a:endParaRPr lang="en-US" dirty="0">
              <a:solidFill>
                <a:sysClr val="windowText" lastClr="000000"/>
              </a:solidFill>
              <a:latin typeface="Arial" panose="020B0604020202020204" pitchFamily="34" charset="0"/>
            </a:endParaRPr>
          </a:p>
        </p:txBody>
      </p:sp>
      <p:sp>
        <p:nvSpPr>
          <p:cNvPr id="10" name="Rectangle 9"/>
          <p:cNvSpPr/>
          <p:nvPr/>
        </p:nvSpPr>
        <p:spPr>
          <a:xfrm>
            <a:off x="443551" y="2867158"/>
            <a:ext cx="646331" cy="646331"/>
          </a:xfrm>
          <a:prstGeom prst="rect">
            <a:avLst/>
          </a:prstGeom>
        </p:spPr>
        <p:txBody>
          <a:bodyPr wrap="none">
            <a:spAutoFit/>
          </a:bodyPr>
          <a:lstStyle/>
          <a:p>
            <a:pPr algn="ctr"/>
            <a:r>
              <a:rPr lang="en-US" dirty="0">
                <a:solidFill>
                  <a:sysClr val="windowText" lastClr="000000"/>
                </a:solidFill>
                <a:latin typeface="Arial" panose="020B0604020202020204" pitchFamily="34" charset="0"/>
                <a:sym typeface="Webdings" panose="05030102010509060703" pitchFamily="18" charset="2"/>
              </a:rPr>
              <a:t></a:t>
            </a:r>
            <a:endParaRPr lang="en-US" dirty="0">
              <a:solidFill>
                <a:sysClr val="windowText" lastClr="000000"/>
              </a:solidFill>
              <a:latin typeface="Arial" panose="020B0604020202020204" pitchFamily="34" charset="0"/>
            </a:endParaRPr>
          </a:p>
        </p:txBody>
      </p:sp>
      <p:sp>
        <p:nvSpPr>
          <p:cNvPr id="11" name="Rectangle 10"/>
          <p:cNvSpPr/>
          <p:nvPr/>
        </p:nvSpPr>
        <p:spPr>
          <a:xfrm>
            <a:off x="557364" y="3632522"/>
            <a:ext cx="418704" cy="646331"/>
          </a:xfrm>
          <a:prstGeom prst="rect">
            <a:avLst/>
          </a:prstGeom>
        </p:spPr>
        <p:txBody>
          <a:bodyPr wrap="none">
            <a:spAutoFit/>
          </a:bodyPr>
          <a:lstStyle/>
          <a:p>
            <a:pPr algn="ctr"/>
            <a:r>
              <a:rPr lang="en-US" dirty="0">
                <a:solidFill>
                  <a:sysClr val="windowText" lastClr="000000"/>
                </a:solidFill>
                <a:latin typeface="Arial" panose="020B0604020202020204" pitchFamily="34" charset="0"/>
                <a:sym typeface="Wingdings 2" panose="05020102010507070707" pitchFamily="18" charset="2"/>
              </a:rPr>
              <a:t></a:t>
            </a:r>
            <a:endParaRPr lang="nb-NO" dirty="0">
              <a:solidFill>
                <a:sysClr val="windowText" lastClr="000000"/>
              </a:solidFill>
              <a:latin typeface="Arial" panose="020B0604020202020204" pitchFamily="34" charset="0"/>
            </a:endParaRPr>
          </a:p>
        </p:txBody>
      </p:sp>
      <p:sp>
        <p:nvSpPr>
          <p:cNvPr id="12" name="Rectangle 11"/>
          <p:cNvSpPr/>
          <p:nvPr/>
        </p:nvSpPr>
        <p:spPr>
          <a:xfrm>
            <a:off x="443551" y="4293096"/>
            <a:ext cx="646331" cy="646331"/>
          </a:xfrm>
          <a:prstGeom prst="rect">
            <a:avLst/>
          </a:prstGeom>
        </p:spPr>
        <p:txBody>
          <a:bodyPr wrap="none">
            <a:spAutoFit/>
          </a:bodyPr>
          <a:lstStyle/>
          <a:p>
            <a:pPr algn="ctr"/>
            <a:r>
              <a:rPr lang="en-US" dirty="0">
                <a:solidFill>
                  <a:sysClr val="windowText" lastClr="000000"/>
                </a:solidFill>
                <a:latin typeface="Arial" panose="020B0604020202020204" pitchFamily="34" charset="0"/>
                <a:sym typeface="Webdings" panose="05030102010509060703" pitchFamily="18" charset="2"/>
              </a:rPr>
              <a:t></a:t>
            </a:r>
            <a:endParaRPr lang="nb-NO" dirty="0">
              <a:solidFill>
                <a:sysClr val="windowText" lastClr="000000"/>
              </a:solidFill>
              <a:latin typeface="Arial" panose="020B0604020202020204" pitchFamily="34" charset="0"/>
            </a:endParaRPr>
          </a:p>
        </p:txBody>
      </p:sp>
      <p:sp>
        <p:nvSpPr>
          <p:cNvPr id="2" name="Rectangle 1"/>
          <p:cNvSpPr/>
          <p:nvPr/>
        </p:nvSpPr>
        <p:spPr>
          <a:xfrm>
            <a:off x="3867721" y="5272920"/>
            <a:ext cx="1742785" cy="523220"/>
          </a:xfrm>
          <a:prstGeom prst="rect">
            <a:avLst/>
          </a:prstGeom>
          <a:noFill/>
        </p:spPr>
        <p:txBody>
          <a:bodyPr wrap="none" lIns="91440" tIns="45720" rIns="91440" bIns="45720">
            <a:spAutoFit/>
          </a:bodyPr>
          <a:lstStyle/>
          <a:p>
            <a:pPr algn="ctr"/>
            <a:r>
              <a:rPr lang="ar-SA" sz="2800" dirty="0"/>
              <a:t>الوقت / العمر</a:t>
            </a:r>
            <a:endParaRPr lang="en-US" sz="28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extLst>
      <p:ext uri="{BB962C8B-B14F-4D97-AF65-F5344CB8AC3E}">
        <p14:creationId xmlns:p14="http://schemas.microsoft.com/office/powerpoint/2010/main" val="30481476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6" name="Ink 5"/>
              <p14:cNvContentPartPr/>
              <p14:nvPr/>
            </p14:nvContentPartPr>
            <p14:xfrm>
              <a:off x="1511894" y="5096520"/>
              <a:ext cx="6843600" cy="176400"/>
            </p14:xfrm>
          </p:contentPart>
        </mc:Choice>
        <mc:Fallback xmlns="">
          <p:pic>
            <p:nvPicPr>
              <p:cNvPr id="6" name="Ink 5"/>
              <p:cNvPicPr/>
              <p:nvPr/>
            </p:nvPicPr>
            <p:blipFill>
              <a:blip r:embed="rId4"/>
              <a:stretch>
                <a:fillRect/>
              </a:stretch>
            </p:blipFill>
            <p:spPr>
              <a:xfrm>
                <a:off x="1500374" y="5079240"/>
                <a:ext cx="6872400" cy="210600"/>
              </a:xfrm>
              <a:prstGeom prst="rect">
                <a:avLst/>
              </a:prstGeom>
            </p:spPr>
          </p:pic>
        </mc:Fallback>
      </mc:AlternateContent>
      <p:sp>
        <p:nvSpPr>
          <p:cNvPr id="9" name="Title 1"/>
          <p:cNvSpPr>
            <a:spLocks noGrp="1"/>
          </p:cNvSpPr>
          <p:nvPr>
            <p:ph type="title"/>
          </p:nvPr>
        </p:nvSpPr>
        <p:spPr>
          <a:xfrm>
            <a:off x="1828800" y="350838"/>
            <a:ext cx="6858000" cy="1143000"/>
          </a:xfrm>
        </p:spPr>
        <p:txBody>
          <a:bodyPr/>
          <a:lstStyle/>
          <a:p>
            <a:pPr algn="r" rtl="1"/>
            <a:r>
              <a:rPr lang="ar-SA" dirty="0"/>
              <a:t>الإعاقة / العوائق مقابل العوامل الخارجية</a:t>
            </a:r>
            <a:endParaRPr lang="en-US" dirty="0"/>
          </a:p>
        </p:txBody>
      </p:sp>
      <p:sp>
        <p:nvSpPr>
          <p:cNvPr id="8" name="Rectangle 7"/>
          <p:cNvSpPr/>
          <p:nvPr/>
        </p:nvSpPr>
        <p:spPr>
          <a:xfrm>
            <a:off x="468398" y="2132856"/>
            <a:ext cx="596637" cy="646331"/>
          </a:xfrm>
          <a:prstGeom prst="rect">
            <a:avLst/>
          </a:prstGeom>
        </p:spPr>
        <p:txBody>
          <a:bodyPr wrap="none">
            <a:spAutoFit/>
          </a:bodyPr>
          <a:lstStyle/>
          <a:p>
            <a:pPr algn="ctr" fontAlgn="auto">
              <a:spcBef>
                <a:spcPts val="0"/>
              </a:spcBef>
              <a:spcAft>
                <a:spcPts val="0"/>
              </a:spcAft>
              <a:defRPr/>
            </a:pPr>
            <a:r>
              <a:rPr lang="en-US" dirty="0">
                <a:solidFill>
                  <a:sysClr val="windowText" lastClr="000000"/>
                </a:solidFill>
                <a:latin typeface="Arial" panose="020B0604020202020204" pitchFamily="34" charset="0"/>
                <a:sym typeface="Wingdings 2" panose="05020102010507070707" pitchFamily="18" charset="2"/>
              </a:rPr>
              <a:t></a:t>
            </a:r>
            <a:endParaRPr lang="en-US" dirty="0">
              <a:solidFill>
                <a:sysClr val="windowText" lastClr="000000"/>
              </a:solidFill>
              <a:latin typeface="Arial" panose="020B0604020202020204" pitchFamily="34" charset="0"/>
            </a:endParaRPr>
          </a:p>
        </p:txBody>
      </p:sp>
      <p:sp>
        <p:nvSpPr>
          <p:cNvPr id="10" name="Rectangle 9"/>
          <p:cNvSpPr/>
          <p:nvPr/>
        </p:nvSpPr>
        <p:spPr>
          <a:xfrm>
            <a:off x="443551" y="2867158"/>
            <a:ext cx="646331" cy="646331"/>
          </a:xfrm>
          <a:prstGeom prst="rect">
            <a:avLst/>
          </a:prstGeom>
        </p:spPr>
        <p:txBody>
          <a:bodyPr wrap="none">
            <a:spAutoFit/>
          </a:bodyPr>
          <a:lstStyle/>
          <a:p>
            <a:pPr algn="ctr"/>
            <a:r>
              <a:rPr lang="en-US" dirty="0">
                <a:solidFill>
                  <a:sysClr val="windowText" lastClr="000000"/>
                </a:solidFill>
                <a:latin typeface="Arial" panose="020B0604020202020204" pitchFamily="34" charset="0"/>
                <a:sym typeface="Webdings" panose="05030102010509060703" pitchFamily="18" charset="2"/>
              </a:rPr>
              <a:t></a:t>
            </a:r>
            <a:endParaRPr lang="en-US" dirty="0">
              <a:solidFill>
                <a:sysClr val="windowText" lastClr="000000"/>
              </a:solidFill>
              <a:latin typeface="Arial" panose="020B0604020202020204" pitchFamily="34" charset="0"/>
            </a:endParaRPr>
          </a:p>
        </p:txBody>
      </p:sp>
      <p:sp>
        <p:nvSpPr>
          <p:cNvPr id="11" name="Rectangle 10"/>
          <p:cNvSpPr/>
          <p:nvPr/>
        </p:nvSpPr>
        <p:spPr>
          <a:xfrm>
            <a:off x="557364" y="3632522"/>
            <a:ext cx="418704" cy="646331"/>
          </a:xfrm>
          <a:prstGeom prst="rect">
            <a:avLst/>
          </a:prstGeom>
        </p:spPr>
        <p:txBody>
          <a:bodyPr wrap="none">
            <a:spAutoFit/>
          </a:bodyPr>
          <a:lstStyle/>
          <a:p>
            <a:pPr algn="ctr"/>
            <a:r>
              <a:rPr lang="en-US" dirty="0">
                <a:solidFill>
                  <a:sysClr val="windowText" lastClr="000000"/>
                </a:solidFill>
                <a:latin typeface="Arial" panose="020B0604020202020204" pitchFamily="34" charset="0"/>
                <a:sym typeface="Wingdings 2" panose="05020102010507070707" pitchFamily="18" charset="2"/>
              </a:rPr>
              <a:t></a:t>
            </a:r>
            <a:endParaRPr lang="nb-NO" dirty="0">
              <a:solidFill>
                <a:sysClr val="windowText" lastClr="000000"/>
              </a:solidFill>
              <a:latin typeface="Arial" panose="020B0604020202020204" pitchFamily="34" charset="0"/>
            </a:endParaRPr>
          </a:p>
        </p:txBody>
      </p:sp>
      <p:sp>
        <p:nvSpPr>
          <p:cNvPr id="12" name="Rectangle 11"/>
          <p:cNvSpPr/>
          <p:nvPr/>
        </p:nvSpPr>
        <p:spPr>
          <a:xfrm>
            <a:off x="443551" y="4293096"/>
            <a:ext cx="646331" cy="646331"/>
          </a:xfrm>
          <a:prstGeom prst="rect">
            <a:avLst/>
          </a:prstGeom>
        </p:spPr>
        <p:txBody>
          <a:bodyPr wrap="none">
            <a:spAutoFit/>
          </a:bodyPr>
          <a:lstStyle/>
          <a:p>
            <a:pPr algn="ctr"/>
            <a:r>
              <a:rPr lang="en-US" dirty="0">
                <a:solidFill>
                  <a:sysClr val="windowText" lastClr="000000"/>
                </a:solidFill>
                <a:latin typeface="Arial" panose="020B0604020202020204" pitchFamily="34" charset="0"/>
                <a:sym typeface="Webdings" panose="05030102010509060703" pitchFamily="18" charset="2"/>
              </a:rPr>
              <a:t></a:t>
            </a:r>
            <a:endParaRPr lang="nb-NO" dirty="0">
              <a:solidFill>
                <a:sysClr val="windowText" lastClr="000000"/>
              </a:solidFill>
              <a:latin typeface="Arial" panose="020B0604020202020204" pitchFamily="34" charset="0"/>
            </a:endParaRPr>
          </a:p>
        </p:txBody>
      </p:sp>
      <mc:AlternateContent xmlns:mc="http://schemas.openxmlformats.org/markup-compatibility/2006" xmlns:p14="http://schemas.microsoft.com/office/powerpoint/2010/main">
        <mc:Choice Requires="p14">
          <p:contentPart p14:bwMode="auto" r:id="rId5">
            <p14:nvContentPartPr>
              <p14:cNvPr id="16" name="Ink 15"/>
              <p14:cNvContentPartPr/>
              <p14:nvPr/>
            </p14:nvContentPartPr>
            <p14:xfrm>
              <a:off x="1547664" y="2492896"/>
              <a:ext cx="5439600" cy="2542680"/>
            </p14:xfrm>
          </p:contentPart>
        </mc:Choice>
        <mc:Fallback xmlns="">
          <p:pic>
            <p:nvPicPr>
              <p:cNvPr id="16" name="Ink 15"/>
              <p:cNvPicPr/>
              <p:nvPr/>
            </p:nvPicPr>
            <p:blipFill>
              <a:blip r:embed="rId6"/>
              <a:stretch>
                <a:fillRect/>
              </a:stretch>
            </p:blipFill>
            <p:spPr>
              <a:xfrm>
                <a:off x="1538665" y="2474176"/>
                <a:ext cx="5468038" cy="2567880"/>
              </a:xfrm>
              <a:prstGeom prst="rect">
                <a:avLst/>
              </a:prstGeom>
            </p:spPr>
          </p:pic>
        </mc:Fallback>
      </mc:AlternateContent>
      <p:sp>
        <p:nvSpPr>
          <p:cNvPr id="13" name="Rectangle 12"/>
          <p:cNvSpPr/>
          <p:nvPr/>
        </p:nvSpPr>
        <p:spPr>
          <a:xfrm>
            <a:off x="3867721" y="5272920"/>
            <a:ext cx="1742785" cy="523220"/>
          </a:xfrm>
          <a:prstGeom prst="rect">
            <a:avLst/>
          </a:prstGeom>
          <a:noFill/>
        </p:spPr>
        <p:txBody>
          <a:bodyPr wrap="none" lIns="91440" tIns="45720" rIns="91440" bIns="45720">
            <a:spAutoFit/>
          </a:bodyPr>
          <a:lstStyle/>
          <a:p>
            <a:pPr algn="ctr"/>
            <a:r>
              <a:rPr lang="ar-SA" sz="2800" dirty="0"/>
              <a:t>الوقت / العمر</a:t>
            </a:r>
            <a:endParaRPr lang="en-US" sz="28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extLst>
      <p:ext uri="{BB962C8B-B14F-4D97-AF65-F5344CB8AC3E}">
        <p14:creationId xmlns:p14="http://schemas.microsoft.com/office/powerpoint/2010/main" val="34925112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4089" y="64791"/>
            <a:ext cx="8758533" cy="5812481"/>
          </a:xfrm>
          <a:prstGeom prst="rect">
            <a:avLst/>
          </a:prstGeom>
        </p:spPr>
      </p:pic>
      <p:sp>
        <p:nvSpPr>
          <p:cNvPr id="3" name="Oval 2"/>
          <p:cNvSpPr/>
          <p:nvPr/>
        </p:nvSpPr>
        <p:spPr bwMode="auto">
          <a:xfrm>
            <a:off x="339725" y="339725"/>
            <a:ext cx="1260475" cy="1260475"/>
          </a:xfrm>
          <a:prstGeom prst="ellipse">
            <a:avLst/>
          </a:prstGeom>
          <a:solidFill>
            <a:srgbClr val="CF1C21"/>
          </a:solidFill>
          <a:ln w="31750">
            <a:solidFill>
              <a:schemeClr val="bg1"/>
            </a:solidFill>
            <a:roun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TextBox 5"/>
          <p:cNvSpPr txBox="1"/>
          <p:nvPr/>
        </p:nvSpPr>
        <p:spPr bwMode="auto">
          <a:xfrm>
            <a:off x="312526" y="555938"/>
            <a:ext cx="1314872" cy="677108"/>
          </a:xfrm>
          <a:prstGeom prst="rect">
            <a:avLst/>
          </a:prstGeom>
          <a:noFill/>
        </p:spPr>
        <p:txBody>
          <a:bodyPr wrap="square" lIns="0" tIns="0" rIns="0" bIns="0">
            <a:spAutoFit/>
          </a:bodyPr>
          <a:lstStyle/>
          <a:p>
            <a:pPr algn="ctr" fontAlgn="auto">
              <a:spcBef>
                <a:spcPts val="0"/>
              </a:spcBef>
              <a:spcAft>
                <a:spcPts val="0"/>
              </a:spcAft>
              <a:defRPr/>
            </a:pPr>
            <a:r>
              <a:rPr lang="ar-LB" sz="1100" b="1" i="0" baseline="0" dirty="0" smtClean="0">
                <a:solidFill>
                  <a:schemeClr val="bg1"/>
                </a:solidFill>
                <a:latin typeface="Arial" pitchFamily="34" charset="0"/>
                <a:cs typeface="Arial" pitchFamily="34" charset="0"/>
              </a:rPr>
              <a:t>تدريب</a:t>
            </a:r>
          </a:p>
          <a:p>
            <a:pPr algn="ctr" fontAlgn="auto">
              <a:spcBef>
                <a:spcPts val="0"/>
              </a:spcBef>
              <a:spcAft>
                <a:spcPts val="0"/>
              </a:spcAft>
              <a:defRPr/>
            </a:pPr>
            <a:r>
              <a:rPr lang="ar-LB" sz="1100" b="1" i="0" baseline="0" dirty="0" smtClean="0">
                <a:solidFill>
                  <a:schemeClr val="bg1"/>
                </a:solidFill>
                <a:latin typeface="Arial" pitchFamily="34" charset="0"/>
                <a:cs typeface="Arial" pitchFamily="34" charset="0"/>
              </a:rPr>
              <a:t>الجميع تحت سقف واحد: أماكن اللجوء والاستيطان الدامجة للإعاقة</a:t>
            </a:r>
          </a:p>
        </p:txBody>
      </p:sp>
    </p:spTree>
    <p:extLst>
      <p:ext uri="{BB962C8B-B14F-4D97-AF65-F5344CB8AC3E}">
        <p14:creationId xmlns:p14="http://schemas.microsoft.com/office/powerpoint/2010/main" val="12080531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A" dirty="0"/>
              <a:t>التأثيرات والتعافي في حالات الطوارئ</a:t>
            </a:r>
            <a:endParaRPr lang="en-US" dirty="0"/>
          </a:p>
        </p:txBody>
      </p:sp>
      <p:grpSp>
        <p:nvGrpSpPr>
          <p:cNvPr id="5" name="Group 4"/>
          <p:cNvGrpSpPr/>
          <p:nvPr/>
        </p:nvGrpSpPr>
        <p:grpSpPr>
          <a:xfrm>
            <a:off x="2483768" y="3063635"/>
            <a:ext cx="4896544" cy="2016224"/>
            <a:chOff x="1907704" y="3573016"/>
            <a:chExt cx="4896544" cy="2016224"/>
          </a:xfrm>
        </p:grpSpPr>
        <p:cxnSp>
          <p:nvCxnSpPr>
            <p:cNvPr id="6" name="Straight Connector 5"/>
            <p:cNvCxnSpPr/>
            <p:nvPr/>
          </p:nvCxnSpPr>
          <p:spPr>
            <a:xfrm>
              <a:off x="1907704" y="3573016"/>
              <a:ext cx="1296144" cy="0"/>
            </a:xfrm>
            <a:prstGeom prst="line">
              <a:avLst/>
            </a:prstGeom>
            <a:ln w="38100">
              <a:solidFill>
                <a:schemeClr val="tx1">
                  <a:lumMod val="50000"/>
                  <a:lumOff val="50000"/>
                </a:schemeClr>
              </a:solidFill>
            </a:ln>
          </p:spPr>
          <p:style>
            <a:lnRef idx="1">
              <a:schemeClr val="accent2"/>
            </a:lnRef>
            <a:fillRef idx="0">
              <a:schemeClr val="accent2"/>
            </a:fillRef>
            <a:effectRef idx="0">
              <a:schemeClr val="accent2"/>
            </a:effectRef>
            <a:fontRef idx="minor">
              <a:schemeClr val="tx1"/>
            </a:fontRef>
          </p:style>
        </p:cxnSp>
        <p:cxnSp>
          <p:nvCxnSpPr>
            <p:cNvPr id="7" name="Straight Connector 6"/>
            <p:cNvCxnSpPr/>
            <p:nvPr/>
          </p:nvCxnSpPr>
          <p:spPr>
            <a:xfrm>
              <a:off x="3203848" y="3573016"/>
              <a:ext cx="72008" cy="2016224"/>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Freeform 7"/>
            <p:cNvSpPr/>
            <p:nvPr/>
          </p:nvSpPr>
          <p:spPr>
            <a:xfrm>
              <a:off x="3279794" y="3933056"/>
              <a:ext cx="3524454" cy="1656184"/>
            </a:xfrm>
            <a:custGeom>
              <a:avLst/>
              <a:gdLst>
                <a:gd name="connsiteX0" fmla="*/ 0 w 2971800"/>
                <a:gd name="connsiteY0" fmla="*/ 1848970 h 1848970"/>
                <a:gd name="connsiteX1" fmla="*/ 1015253 w 2971800"/>
                <a:gd name="connsiteY1" fmla="*/ 1163170 h 1848970"/>
                <a:gd name="connsiteX2" fmla="*/ 1539688 w 2971800"/>
                <a:gd name="connsiteY2" fmla="*/ 416859 h 1848970"/>
                <a:gd name="connsiteX3" fmla="*/ 2971800 w 2971800"/>
                <a:gd name="connsiteY3" fmla="*/ 0 h 1848970"/>
              </a:gdLst>
              <a:ahLst/>
              <a:cxnLst>
                <a:cxn ang="0">
                  <a:pos x="connsiteX0" y="connsiteY0"/>
                </a:cxn>
                <a:cxn ang="0">
                  <a:pos x="connsiteX1" y="connsiteY1"/>
                </a:cxn>
                <a:cxn ang="0">
                  <a:pos x="connsiteX2" y="connsiteY2"/>
                </a:cxn>
                <a:cxn ang="0">
                  <a:pos x="connsiteX3" y="connsiteY3"/>
                </a:cxn>
              </a:cxnLst>
              <a:rect l="l" t="t" r="r" b="b"/>
              <a:pathLst>
                <a:path w="2971800" h="1848970">
                  <a:moveTo>
                    <a:pt x="0" y="1848970"/>
                  </a:moveTo>
                  <a:cubicBezTo>
                    <a:pt x="379319" y="1625412"/>
                    <a:pt x="758638" y="1401855"/>
                    <a:pt x="1015253" y="1163170"/>
                  </a:cubicBezTo>
                  <a:cubicBezTo>
                    <a:pt x="1271868" y="924485"/>
                    <a:pt x="1213597" y="610721"/>
                    <a:pt x="1539688" y="416859"/>
                  </a:cubicBezTo>
                  <a:cubicBezTo>
                    <a:pt x="1865779" y="222997"/>
                    <a:pt x="2418789" y="111498"/>
                    <a:pt x="2971800" y="0"/>
                  </a:cubicBezTo>
                </a:path>
              </a:pathLst>
            </a:cu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grpSp>
        <p:nvGrpSpPr>
          <p:cNvPr id="9" name="Group 8"/>
          <p:cNvGrpSpPr/>
          <p:nvPr/>
        </p:nvGrpSpPr>
        <p:grpSpPr>
          <a:xfrm>
            <a:off x="2483768" y="2421305"/>
            <a:ext cx="3456384" cy="1656184"/>
            <a:chOff x="2051720" y="2420888"/>
            <a:chExt cx="3456384" cy="1656184"/>
          </a:xfrm>
        </p:grpSpPr>
        <p:cxnSp>
          <p:nvCxnSpPr>
            <p:cNvPr id="10" name="Straight Connector 9"/>
            <p:cNvCxnSpPr/>
            <p:nvPr/>
          </p:nvCxnSpPr>
          <p:spPr>
            <a:xfrm>
              <a:off x="2051720" y="2487154"/>
              <a:ext cx="1296144" cy="0"/>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1" name="Straight Connector 10"/>
            <p:cNvCxnSpPr>
              <a:endCxn id="12" idx="0"/>
            </p:cNvCxnSpPr>
            <p:nvPr/>
          </p:nvCxnSpPr>
          <p:spPr>
            <a:xfrm>
              <a:off x="3347864" y="2487154"/>
              <a:ext cx="75946" cy="158991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Freeform 11"/>
            <p:cNvSpPr/>
            <p:nvPr/>
          </p:nvSpPr>
          <p:spPr>
            <a:xfrm>
              <a:off x="3423810" y="2420888"/>
              <a:ext cx="2084294" cy="1656184"/>
            </a:xfrm>
            <a:custGeom>
              <a:avLst/>
              <a:gdLst>
                <a:gd name="connsiteX0" fmla="*/ 0 w 2971800"/>
                <a:gd name="connsiteY0" fmla="*/ 1848970 h 1848970"/>
                <a:gd name="connsiteX1" fmla="*/ 1015253 w 2971800"/>
                <a:gd name="connsiteY1" fmla="*/ 1163170 h 1848970"/>
                <a:gd name="connsiteX2" fmla="*/ 1539688 w 2971800"/>
                <a:gd name="connsiteY2" fmla="*/ 416859 h 1848970"/>
                <a:gd name="connsiteX3" fmla="*/ 2971800 w 2971800"/>
                <a:gd name="connsiteY3" fmla="*/ 0 h 1848970"/>
              </a:gdLst>
              <a:ahLst/>
              <a:cxnLst>
                <a:cxn ang="0">
                  <a:pos x="connsiteX0" y="connsiteY0"/>
                </a:cxn>
                <a:cxn ang="0">
                  <a:pos x="connsiteX1" y="connsiteY1"/>
                </a:cxn>
                <a:cxn ang="0">
                  <a:pos x="connsiteX2" y="connsiteY2"/>
                </a:cxn>
                <a:cxn ang="0">
                  <a:pos x="connsiteX3" y="connsiteY3"/>
                </a:cxn>
              </a:cxnLst>
              <a:rect l="l" t="t" r="r" b="b"/>
              <a:pathLst>
                <a:path w="2971800" h="1848970">
                  <a:moveTo>
                    <a:pt x="0" y="1848970"/>
                  </a:moveTo>
                  <a:cubicBezTo>
                    <a:pt x="379319" y="1625412"/>
                    <a:pt x="758638" y="1401855"/>
                    <a:pt x="1015253" y="1163170"/>
                  </a:cubicBezTo>
                  <a:cubicBezTo>
                    <a:pt x="1271868" y="924485"/>
                    <a:pt x="1213597" y="610721"/>
                    <a:pt x="1539688" y="416859"/>
                  </a:cubicBezTo>
                  <a:cubicBezTo>
                    <a:pt x="1865779" y="222997"/>
                    <a:pt x="2418789" y="111498"/>
                    <a:pt x="2971800" y="0"/>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cxnSp>
        <p:nvCxnSpPr>
          <p:cNvPr id="15" name="Straight Connector 14"/>
          <p:cNvCxnSpPr/>
          <p:nvPr/>
        </p:nvCxnSpPr>
        <p:spPr>
          <a:xfrm>
            <a:off x="4860032" y="2487571"/>
            <a:ext cx="1747170" cy="0"/>
          </a:xfrm>
          <a:prstGeom prst="line">
            <a:avLst/>
          </a:prstGeom>
          <a:noFill/>
          <a:ln>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444208" y="3063635"/>
            <a:ext cx="1728192"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sp>
        <p:nvSpPr>
          <p:cNvPr id="3" name="Explosion 1 2"/>
          <p:cNvSpPr/>
          <p:nvPr/>
        </p:nvSpPr>
        <p:spPr>
          <a:xfrm>
            <a:off x="3635896" y="1714773"/>
            <a:ext cx="576064" cy="686409"/>
          </a:xfrm>
          <a:prstGeom prst="irregularSeal1">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nb-NO"/>
          </a:p>
        </p:txBody>
      </p:sp>
      <p:sp>
        <p:nvSpPr>
          <p:cNvPr id="4" name="Rectangle 3"/>
          <p:cNvSpPr/>
          <p:nvPr/>
        </p:nvSpPr>
        <p:spPr>
          <a:xfrm>
            <a:off x="2078833" y="3718773"/>
            <a:ext cx="1598515" cy="646331"/>
          </a:xfrm>
          <a:prstGeom prst="rect">
            <a:avLst/>
          </a:prstGeom>
        </p:spPr>
        <p:txBody>
          <a:bodyPr wrap="none">
            <a:spAutoFit/>
          </a:bodyPr>
          <a:lstStyle/>
          <a:p>
            <a:r>
              <a:rPr lang="ar-SA" dirty="0"/>
              <a:t>التأثيرات </a:t>
            </a:r>
            <a:endParaRPr lang="en-US" dirty="0"/>
          </a:p>
        </p:txBody>
      </p:sp>
      <p:sp>
        <p:nvSpPr>
          <p:cNvPr id="13" name="Rectangle 12"/>
          <p:cNvSpPr/>
          <p:nvPr/>
        </p:nvSpPr>
        <p:spPr>
          <a:xfrm>
            <a:off x="4788024" y="5079859"/>
            <a:ext cx="1298753" cy="646331"/>
          </a:xfrm>
          <a:prstGeom prst="rect">
            <a:avLst/>
          </a:prstGeom>
        </p:spPr>
        <p:txBody>
          <a:bodyPr wrap="none">
            <a:spAutoFit/>
          </a:bodyPr>
          <a:lstStyle/>
          <a:p>
            <a:r>
              <a:rPr lang="ar-SA" dirty="0" smtClean="0"/>
              <a:t>التعافي </a:t>
            </a:r>
            <a:endParaRPr lang="en-US" dirty="0"/>
          </a:p>
        </p:txBody>
      </p:sp>
    </p:spTree>
    <p:extLst>
      <p:ext uri="{BB962C8B-B14F-4D97-AF65-F5344CB8AC3E}">
        <p14:creationId xmlns:p14="http://schemas.microsoft.com/office/powerpoint/2010/main" val="41377706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p:cNvGrpSpPr/>
          <p:nvPr/>
        </p:nvGrpSpPr>
        <p:grpSpPr>
          <a:xfrm>
            <a:off x="2473424" y="3058691"/>
            <a:ext cx="4896544" cy="2016224"/>
            <a:chOff x="1907704" y="3573016"/>
            <a:chExt cx="4896544" cy="2016224"/>
          </a:xfrm>
        </p:grpSpPr>
        <p:cxnSp>
          <p:nvCxnSpPr>
            <p:cNvPr id="43" name="Straight Connector 42"/>
            <p:cNvCxnSpPr/>
            <p:nvPr/>
          </p:nvCxnSpPr>
          <p:spPr>
            <a:xfrm>
              <a:off x="1907704" y="3573016"/>
              <a:ext cx="1296144" cy="0"/>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44" name="Straight Connector 43"/>
            <p:cNvCxnSpPr/>
            <p:nvPr/>
          </p:nvCxnSpPr>
          <p:spPr>
            <a:xfrm>
              <a:off x="3203848" y="3573016"/>
              <a:ext cx="72008" cy="201622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5" name="Freeform 44"/>
            <p:cNvSpPr/>
            <p:nvPr/>
          </p:nvSpPr>
          <p:spPr>
            <a:xfrm>
              <a:off x="3279794" y="3933056"/>
              <a:ext cx="3524454" cy="1656184"/>
            </a:xfrm>
            <a:custGeom>
              <a:avLst/>
              <a:gdLst>
                <a:gd name="connsiteX0" fmla="*/ 0 w 2971800"/>
                <a:gd name="connsiteY0" fmla="*/ 1848970 h 1848970"/>
                <a:gd name="connsiteX1" fmla="*/ 1015253 w 2971800"/>
                <a:gd name="connsiteY1" fmla="*/ 1163170 h 1848970"/>
                <a:gd name="connsiteX2" fmla="*/ 1539688 w 2971800"/>
                <a:gd name="connsiteY2" fmla="*/ 416859 h 1848970"/>
                <a:gd name="connsiteX3" fmla="*/ 2971800 w 2971800"/>
                <a:gd name="connsiteY3" fmla="*/ 0 h 1848970"/>
              </a:gdLst>
              <a:ahLst/>
              <a:cxnLst>
                <a:cxn ang="0">
                  <a:pos x="connsiteX0" y="connsiteY0"/>
                </a:cxn>
                <a:cxn ang="0">
                  <a:pos x="connsiteX1" y="connsiteY1"/>
                </a:cxn>
                <a:cxn ang="0">
                  <a:pos x="connsiteX2" y="connsiteY2"/>
                </a:cxn>
                <a:cxn ang="0">
                  <a:pos x="connsiteX3" y="connsiteY3"/>
                </a:cxn>
              </a:cxnLst>
              <a:rect l="l" t="t" r="r" b="b"/>
              <a:pathLst>
                <a:path w="2971800" h="1848970">
                  <a:moveTo>
                    <a:pt x="0" y="1848970"/>
                  </a:moveTo>
                  <a:cubicBezTo>
                    <a:pt x="379319" y="1625412"/>
                    <a:pt x="758638" y="1401855"/>
                    <a:pt x="1015253" y="1163170"/>
                  </a:cubicBezTo>
                  <a:cubicBezTo>
                    <a:pt x="1271868" y="924485"/>
                    <a:pt x="1213597" y="610721"/>
                    <a:pt x="1539688" y="416859"/>
                  </a:cubicBezTo>
                  <a:cubicBezTo>
                    <a:pt x="1865779" y="222997"/>
                    <a:pt x="2418789" y="111498"/>
                    <a:pt x="2971800" y="0"/>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grpSp>
        <p:nvGrpSpPr>
          <p:cNvPr id="29" name="Group 28"/>
          <p:cNvGrpSpPr/>
          <p:nvPr/>
        </p:nvGrpSpPr>
        <p:grpSpPr>
          <a:xfrm>
            <a:off x="2473424" y="3058691"/>
            <a:ext cx="4896544" cy="2016224"/>
            <a:chOff x="1907704" y="3573016"/>
            <a:chExt cx="4896544" cy="2016224"/>
          </a:xfrm>
        </p:grpSpPr>
        <p:cxnSp>
          <p:nvCxnSpPr>
            <p:cNvPr id="26" name="Straight Connector 25"/>
            <p:cNvCxnSpPr/>
            <p:nvPr/>
          </p:nvCxnSpPr>
          <p:spPr>
            <a:xfrm>
              <a:off x="1907704" y="3573016"/>
              <a:ext cx="1296144" cy="0"/>
            </a:xfrm>
            <a:prstGeom prst="line">
              <a:avLst/>
            </a:prstGeom>
            <a:ln w="38100">
              <a:solidFill>
                <a:schemeClr val="tx1">
                  <a:lumMod val="50000"/>
                  <a:lumOff val="50000"/>
                </a:schemeClr>
              </a:solidFill>
            </a:ln>
          </p:spPr>
          <p:style>
            <a:lnRef idx="1">
              <a:schemeClr val="accent2"/>
            </a:lnRef>
            <a:fillRef idx="0">
              <a:schemeClr val="accent2"/>
            </a:fillRef>
            <a:effectRef idx="0">
              <a:schemeClr val="accent2"/>
            </a:effectRef>
            <a:fontRef idx="minor">
              <a:schemeClr val="tx1"/>
            </a:fontRef>
          </p:style>
        </p:cxnSp>
        <p:cxnSp>
          <p:nvCxnSpPr>
            <p:cNvPr id="27" name="Straight Connector 26"/>
            <p:cNvCxnSpPr/>
            <p:nvPr/>
          </p:nvCxnSpPr>
          <p:spPr>
            <a:xfrm>
              <a:off x="3203848" y="3573016"/>
              <a:ext cx="72008" cy="2016224"/>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8" name="Freeform 27"/>
            <p:cNvSpPr/>
            <p:nvPr/>
          </p:nvSpPr>
          <p:spPr>
            <a:xfrm>
              <a:off x="3279794" y="3933056"/>
              <a:ext cx="3524454" cy="1656184"/>
            </a:xfrm>
            <a:custGeom>
              <a:avLst/>
              <a:gdLst>
                <a:gd name="connsiteX0" fmla="*/ 0 w 2971800"/>
                <a:gd name="connsiteY0" fmla="*/ 1848970 h 1848970"/>
                <a:gd name="connsiteX1" fmla="*/ 1015253 w 2971800"/>
                <a:gd name="connsiteY1" fmla="*/ 1163170 h 1848970"/>
                <a:gd name="connsiteX2" fmla="*/ 1539688 w 2971800"/>
                <a:gd name="connsiteY2" fmla="*/ 416859 h 1848970"/>
                <a:gd name="connsiteX3" fmla="*/ 2971800 w 2971800"/>
                <a:gd name="connsiteY3" fmla="*/ 0 h 1848970"/>
              </a:gdLst>
              <a:ahLst/>
              <a:cxnLst>
                <a:cxn ang="0">
                  <a:pos x="connsiteX0" y="connsiteY0"/>
                </a:cxn>
                <a:cxn ang="0">
                  <a:pos x="connsiteX1" y="connsiteY1"/>
                </a:cxn>
                <a:cxn ang="0">
                  <a:pos x="connsiteX2" y="connsiteY2"/>
                </a:cxn>
                <a:cxn ang="0">
                  <a:pos x="connsiteX3" y="connsiteY3"/>
                </a:cxn>
              </a:cxnLst>
              <a:rect l="l" t="t" r="r" b="b"/>
              <a:pathLst>
                <a:path w="2971800" h="1848970">
                  <a:moveTo>
                    <a:pt x="0" y="1848970"/>
                  </a:moveTo>
                  <a:cubicBezTo>
                    <a:pt x="379319" y="1625412"/>
                    <a:pt x="758638" y="1401855"/>
                    <a:pt x="1015253" y="1163170"/>
                  </a:cubicBezTo>
                  <a:cubicBezTo>
                    <a:pt x="1271868" y="924485"/>
                    <a:pt x="1213597" y="610721"/>
                    <a:pt x="1539688" y="416859"/>
                  </a:cubicBezTo>
                  <a:cubicBezTo>
                    <a:pt x="1865779" y="222997"/>
                    <a:pt x="2418789" y="111498"/>
                    <a:pt x="2971800" y="0"/>
                  </a:cubicBezTo>
                </a:path>
              </a:pathLst>
            </a:cu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sp>
        <p:nvSpPr>
          <p:cNvPr id="2" name="Title 1"/>
          <p:cNvSpPr>
            <a:spLocks noGrp="1"/>
          </p:cNvSpPr>
          <p:nvPr>
            <p:ph type="title"/>
          </p:nvPr>
        </p:nvSpPr>
        <p:spPr/>
        <p:txBody>
          <a:bodyPr/>
          <a:lstStyle/>
          <a:p>
            <a:pPr algn="r" rtl="1"/>
            <a:r>
              <a:rPr lang="ar-SA" dirty="0"/>
              <a:t>الهدف والفوائد من الإدماج</a:t>
            </a:r>
            <a:endParaRPr lang="en-US" dirty="0"/>
          </a:p>
        </p:txBody>
      </p:sp>
      <p:grpSp>
        <p:nvGrpSpPr>
          <p:cNvPr id="25" name="Group 24"/>
          <p:cNvGrpSpPr/>
          <p:nvPr/>
        </p:nvGrpSpPr>
        <p:grpSpPr>
          <a:xfrm>
            <a:off x="2473424" y="2554635"/>
            <a:ext cx="4896544" cy="2520280"/>
            <a:chOff x="2051720" y="2276872"/>
            <a:chExt cx="4896544" cy="2520280"/>
          </a:xfrm>
        </p:grpSpPr>
        <p:cxnSp>
          <p:nvCxnSpPr>
            <p:cNvPr id="12" name="Straight Connector 11"/>
            <p:cNvCxnSpPr/>
            <p:nvPr/>
          </p:nvCxnSpPr>
          <p:spPr>
            <a:xfrm>
              <a:off x="2051720" y="2276872"/>
              <a:ext cx="1296144" cy="0"/>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4" name="Straight Connector 13"/>
            <p:cNvCxnSpPr/>
            <p:nvPr/>
          </p:nvCxnSpPr>
          <p:spPr>
            <a:xfrm>
              <a:off x="3347864" y="2276872"/>
              <a:ext cx="72008" cy="252028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Freeform 19"/>
            <p:cNvSpPr/>
            <p:nvPr/>
          </p:nvSpPr>
          <p:spPr>
            <a:xfrm>
              <a:off x="3423810" y="3140968"/>
              <a:ext cx="3524454" cy="1656184"/>
            </a:xfrm>
            <a:custGeom>
              <a:avLst/>
              <a:gdLst>
                <a:gd name="connsiteX0" fmla="*/ 0 w 2971800"/>
                <a:gd name="connsiteY0" fmla="*/ 1848970 h 1848970"/>
                <a:gd name="connsiteX1" fmla="*/ 1015253 w 2971800"/>
                <a:gd name="connsiteY1" fmla="*/ 1163170 h 1848970"/>
                <a:gd name="connsiteX2" fmla="*/ 1539688 w 2971800"/>
                <a:gd name="connsiteY2" fmla="*/ 416859 h 1848970"/>
                <a:gd name="connsiteX3" fmla="*/ 2971800 w 2971800"/>
                <a:gd name="connsiteY3" fmla="*/ 0 h 1848970"/>
              </a:gdLst>
              <a:ahLst/>
              <a:cxnLst>
                <a:cxn ang="0">
                  <a:pos x="connsiteX0" y="connsiteY0"/>
                </a:cxn>
                <a:cxn ang="0">
                  <a:pos x="connsiteX1" y="connsiteY1"/>
                </a:cxn>
                <a:cxn ang="0">
                  <a:pos x="connsiteX2" y="connsiteY2"/>
                </a:cxn>
                <a:cxn ang="0">
                  <a:pos x="connsiteX3" y="connsiteY3"/>
                </a:cxn>
              </a:cxnLst>
              <a:rect l="l" t="t" r="r" b="b"/>
              <a:pathLst>
                <a:path w="2971800" h="1848970">
                  <a:moveTo>
                    <a:pt x="0" y="1848970"/>
                  </a:moveTo>
                  <a:cubicBezTo>
                    <a:pt x="379319" y="1625412"/>
                    <a:pt x="758638" y="1401855"/>
                    <a:pt x="1015253" y="1163170"/>
                  </a:cubicBezTo>
                  <a:cubicBezTo>
                    <a:pt x="1271868" y="924485"/>
                    <a:pt x="1213597" y="610721"/>
                    <a:pt x="1539688" y="416859"/>
                  </a:cubicBezTo>
                  <a:cubicBezTo>
                    <a:pt x="1865779" y="222997"/>
                    <a:pt x="2418789" y="111498"/>
                    <a:pt x="2971800" y="0"/>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grpSp>
        <p:nvGrpSpPr>
          <p:cNvPr id="46" name="Group 45"/>
          <p:cNvGrpSpPr/>
          <p:nvPr/>
        </p:nvGrpSpPr>
        <p:grpSpPr>
          <a:xfrm>
            <a:off x="2473424" y="2554635"/>
            <a:ext cx="4896544" cy="1800200"/>
            <a:chOff x="2051720" y="2276872"/>
            <a:chExt cx="4896544" cy="1800200"/>
          </a:xfrm>
        </p:grpSpPr>
        <p:cxnSp>
          <p:nvCxnSpPr>
            <p:cNvPr id="47" name="Straight Connector 46"/>
            <p:cNvCxnSpPr/>
            <p:nvPr/>
          </p:nvCxnSpPr>
          <p:spPr>
            <a:xfrm>
              <a:off x="2051720" y="2276872"/>
              <a:ext cx="1296144" cy="0"/>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48" name="Straight Connector 47"/>
            <p:cNvCxnSpPr>
              <a:endCxn id="49" idx="0"/>
            </p:cNvCxnSpPr>
            <p:nvPr/>
          </p:nvCxnSpPr>
          <p:spPr>
            <a:xfrm>
              <a:off x="3347864" y="2276872"/>
              <a:ext cx="75946" cy="18002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9" name="Freeform 48"/>
            <p:cNvSpPr/>
            <p:nvPr/>
          </p:nvSpPr>
          <p:spPr>
            <a:xfrm>
              <a:off x="3423810" y="2420888"/>
              <a:ext cx="3524454" cy="1656184"/>
            </a:xfrm>
            <a:custGeom>
              <a:avLst/>
              <a:gdLst>
                <a:gd name="connsiteX0" fmla="*/ 0 w 2971800"/>
                <a:gd name="connsiteY0" fmla="*/ 1848970 h 1848970"/>
                <a:gd name="connsiteX1" fmla="*/ 1015253 w 2971800"/>
                <a:gd name="connsiteY1" fmla="*/ 1163170 h 1848970"/>
                <a:gd name="connsiteX2" fmla="*/ 1539688 w 2971800"/>
                <a:gd name="connsiteY2" fmla="*/ 416859 h 1848970"/>
                <a:gd name="connsiteX3" fmla="*/ 2971800 w 2971800"/>
                <a:gd name="connsiteY3" fmla="*/ 0 h 1848970"/>
              </a:gdLst>
              <a:ahLst/>
              <a:cxnLst>
                <a:cxn ang="0">
                  <a:pos x="connsiteX0" y="connsiteY0"/>
                </a:cxn>
                <a:cxn ang="0">
                  <a:pos x="connsiteX1" y="connsiteY1"/>
                </a:cxn>
                <a:cxn ang="0">
                  <a:pos x="connsiteX2" y="connsiteY2"/>
                </a:cxn>
                <a:cxn ang="0">
                  <a:pos x="connsiteX3" y="connsiteY3"/>
                </a:cxn>
              </a:cxnLst>
              <a:rect l="l" t="t" r="r" b="b"/>
              <a:pathLst>
                <a:path w="2971800" h="1848970">
                  <a:moveTo>
                    <a:pt x="0" y="1848970"/>
                  </a:moveTo>
                  <a:cubicBezTo>
                    <a:pt x="379319" y="1625412"/>
                    <a:pt x="758638" y="1401855"/>
                    <a:pt x="1015253" y="1163170"/>
                  </a:cubicBezTo>
                  <a:cubicBezTo>
                    <a:pt x="1271868" y="924485"/>
                    <a:pt x="1213597" y="610721"/>
                    <a:pt x="1539688" y="416859"/>
                  </a:cubicBezTo>
                  <a:cubicBezTo>
                    <a:pt x="1865779" y="222997"/>
                    <a:pt x="2418789" y="111498"/>
                    <a:pt x="2971800" y="0"/>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grpSp>
        <p:nvGrpSpPr>
          <p:cNvPr id="51" name="Group 50"/>
          <p:cNvGrpSpPr/>
          <p:nvPr/>
        </p:nvGrpSpPr>
        <p:grpSpPr>
          <a:xfrm>
            <a:off x="2473424" y="2554635"/>
            <a:ext cx="3456384" cy="1800200"/>
            <a:chOff x="2051720" y="2276872"/>
            <a:chExt cx="3456384" cy="1800200"/>
          </a:xfrm>
        </p:grpSpPr>
        <p:cxnSp>
          <p:nvCxnSpPr>
            <p:cNvPr id="52" name="Straight Connector 51"/>
            <p:cNvCxnSpPr/>
            <p:nvPr/>
          </p:nvCxnSpPr>
          <p:spPr>
            <a:xfrm>
              <a:off x="2051720" y="2276872"/>
              <a:ext cx="1296144" cy="0"/>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53" name="Straight Connector 52"/>
            <p:cNvCxnSpPr>
              <a:endCxn id="54" idx="0"/>
            </p:cNvCxnSpPr>
            <p:nvPr/>
          </p:nvCxnSpPr>
          <p:spPr>
            <a:xfrm>
              <a:off x="3347864" y="2276872"/>
              <a:ext cx="75946" cy="18002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54" name="Freeform 53"/>
            <p:cNvSpPr/>
            <p:nvPr/>
          </p:nvSpPr>
          <p:spPr>
            <a:xfrm>
              <a:off x="3423810" y="2420888"/>
              <a:ext cx="2084294" cy="1656184"/>
            </a:xfrm>
            <a:custGeom>
              <a:avLst/>
              <a:gdLst>
                <a:gd name="connsiteX0" fmla="*/ 0 w 2971800"/>
                <a:gd name="connsiteY0" fmla="*/ 1848970 h 1848970"/>
                <a:gd name="connsiteX1" fmla="*/ 1015253 w 2971800"/>
                <a:gd name="connsiteY1" fmla="*/ 1163170 h 1848970"/>
                <a:gd name="connsiteX2" fmla="*/ 1539688 w 2971800"/>
                <a:gd name="connsiteY2" fmla="*/ 416859 h 1848970"/>
                <a:gd name="connsiteX3" fmla="*/ 2971800 w 2971800"/>
                <a:gd name="connsiteY3" fmla="*/ 0 h 1848970"/>
              </a:gdLst>
              <a:ahLst/>
              <a:cxnLst>
                <a:cxn ang="0">
                  <a:pos x="connsiteX0" y="connsiteY0"/>
                </a:cxn>
                <a:cxn ang="0">
                  <a:pos x="connsiteX1" y="connsiteY1"/>
                </a:cxn>
                <a:cxn ang="0">
                  <a:pos x="connsiteX2" y="connsiteY2"/>
                </a:cxn>
                <a:cxn ang="0">
                  <a:pos x="connsiteX3" y="connsiteY3"/>
                </a:cxn>
              </a:cxnLst>
              <a:rect l="l" t="t" r="r" b="b"/>
              <a:pathLst>
                <a:path w="2971800" h="1848970">
                  <a:moveTo>
                    <a:pt x="0" y="1848970"/>
                  </a:moveTo>
                  <a:cubicBezTo>
                    <a:pt x="379319" y="1625412"/>
                    <a:pt x="758638" y="1401855"/>
                    <a:pt x="1015253" y="1163170"/>
                  </a:cubicBezTo>
                  <a:cubicBezTo>
                    <a:pt x="1271868" y="924485"/>
                    <a:pt x="1213597" y="610721"/>
                    <a:pt x="1539688" y="416859"/>
                  </a:cubicBezTo>
                  <a:cubicBezTo>
                    <a:pt x="1865779" y="222997"/>
                    <a:pt x="2418789" y="111498"/>
                    <a:pt x="2971800" y="0"/>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grpSp>
      <p:grpSp>
        <p:nvGrpSpPr>
          <p:cNvPr id="73" name="Group 72"/>
          <p:cNvGrpSpPr/>
          <p:nvPr/>
        </p:nvGrpSpPr>
        <p:grpSpPr>
          <a:xfrm>
            <a:off x="5622798" y="2188853"/>
            <a:ext cx="1747170" cy="509798"/>
            <a:chOff x="5201094" y="2343138"/>
            <a:chExt cx="1747170" cy="509798"/>
          </a:xfrm>
        </p:grpSpPr>
        <p:sp>
          <p:nvSpPr>
            <p:cNvPr id="57" name="Freeform 56"/>
            <p:cNvSpPr/>
            <p:nvPr/>
          </p:nvSpPr>
          <p:spPr>
            <a:xfrm>
              <a:off x="5508104" y="2343138"/>
              <a:ext cx="1440160" cy="509798"/>
            </a:xfrm>
            <a:custGeom>
              <a:avLst/>
              <a:gdLst>
                <a:gd name="connsiteX0" fmla="*/ 0 w 1456566"/>
                <a:gd name="connsiteY0" fmla="*/ 509798 h 509798"/>
                <a:gd name="connsiteX1" fmla="*/ 598811 w 1456566"/>
                <a:gd name="connsiteY1" fmla="*/ 347957 h 509798"/>
                <a:gd name="connsiteX2" fmla="*/ 1084333 w 1456566"/>
                <a:gd name="connsiteY2" fmla="*/ 89012 h 509798"/>
                <a:gd name="connsiteX3" fmla="*/ 1456566 w 1456566"/>
                <a:gd name="connsiteY3" fmla="*/ 0 h 509798"/>
                <a:gd name="connsiteX4" fmla="*/ 1456566 w 1456566"/>
                <a:gd name="connsiteY4" fmla="*/ 0 h 509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6566" h="509798">
                  <a:moveTo>
                    <a:pt x="0" y="509798"/>
                  </a:moveTo>
                  <a:cubicBezTo>
                    <a:pt x="209044" y="463943"/>
                    <a:pt x="418089" y="418088"/>
                    <a:pt x="598811" y="347957"/>
                  </a:cubicBezTo>
                  <a:cubicBezTo>
                    <a:pt x="779533" y="277826"/>
                    <a:pt x="941374" y="147005"/>
                    <a:pt x="1084333" y="89012"/>
                  </a:cubicBezTo>
                  <a:cubicBezTo>
                    <a:pt x="1227292" y="31019"/>
                    <a:pt x="1456566" y="0"/>
                    <a:pt x="1456566" y="0"/>
                  </a:cubicBezTo>
                  <a:lnTo>
                    <a:pt x="1456566" y="0"/>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cxnSp>
          <p:nvCxnSpPr>
            <p:cNvPr id="59" name="Straight Connector 58"/>
            <p:cNvCxnSpPr/>
            <p:nvPr/>
          </p:nvCxnSpPr>
          <p:spPr>
            <a:xfrm>
              <a:off x="5201094" y="2708920"/>
              <a:ext cx="1747170" cy="0"/>
            </a:xfrm>
            <a:prstGeom prst="line">
              <a:avLst/>
            </a:prstGeom>
            <a:noFill/>
            <a:ln>
              <a:solidFill>
                <a:srgbClr val="FF0000"/>
              </a:solidFill>
              <a:prstDash val="lgDash"/>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p14="http://schemas.microsoft.com/office/powerpoint/2010/main">
        <mc:Choice Requires="p14">
          <p:contentPart p14:bwMode="auto" r:id="rId3">
            <p14:nvContentPartPr>
              <p14:cNvPr id="75" name="Ink 74"/>
              <p14:cNvContentPartPr/>
              <p14:nvPr/>
            </p14:nvContentPartPr>
            <p14:xfrm>
              <a:off x="-765344" y="1569741"/>
              <a:ext cx="229320" cy="313560"/>
            </p14:xfrm>
          </p:contentPart>
        </mc:Choice>
        <mc:Fallback xmlns="">
          <p:pic>
            <p:nvPicPr>
              <p:cNvPr id="75" name="Ink 74"/>
              <p:cNvPicPr/>
              <p:nvPr/>
            </p:nvPicPr>
            <p:blipFill>
              <a:blip r:embed="rId4"/>
              <a:stretch>
                <a:fillRect/>
              </a:stretch>
            </p:blipFill>
            <p:spPr>
              <a:xfrm>
                <a:off x="-789464" y="1552821"/>
                <a:ext cx="270360" cy="3546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79" name="Ink 78"/>
              <p14:cNvContentPartPr/>
              <p14:nvPr/>
            </p14:nvContentPartPr>
            <p14:xfrm>
              <a:off x="2932798" y="2690642"/>
              <a:ext cx="219240" cy="314640"/>
            </p14:xfrm>
          </p:contentPart>
        </mc:Choice>
        <mc:Fallback xmlns="">
          <p:pic>
            <p:nvPicPr>
              <p:cNvPr id="79" name="Ink 78"/>
              <p:cNvPicPr/>
              <p:nvPr/>
            </p:nvPicPr>
            <p:blipFill>
              <a:blip r:embed="rId6"/>
              <a:stretch>
                <a:fillRect/>
              </a:stretch>
            </p:blipFill>
            <p:spPr>
              <a:xfrm>
                <a:off x="2911918" y="2668322"/>
                <a:ext cx="257400" cy="3463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3" name="Ink 82"/>
              <p14:cNvContentPartPr/>
              <p14:nvPr/>
            </p14:nvContentPartPr>
            <p14:xfrm>
              <a:off x="4327438" y="4265282"/>
              <a:ext cx="218160" cy="412560"/>
            </p14:xfrm>
          </p:contentPart>
        </mc:Choice>
        <mc:Fallback xmlns="">
          <p:pic>
            <p:nvPicPr>
              <p:cNvPr id="83" name="Ink 82"/>
              <p:cNvPicPr/>
              <p:nvPr/>
            </p:nvPicPr>
            <p:blipFill>
              <a:blip r:embed="rId8"/>
              <a:stretch>
                <a:fillRect/>
              </a:stretch>
            </p:blipFill>
            <p:spPr>
              <a:xfrm>
                <a:off x="4305478" y="4242962"/>
                <a:ext cx="262440" cy="450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5" name="Ink 84"/>
              <p14:cNvContentPartPr/>
              <p14:nvPr/>
            </p14:nvContentPartPr>
            <p14:xfrm>
              <a:off x="7526398" y="2237762"/>
              <a:ext cx="229680" cy="448200"/>
            </p14:xfrm>
          </p:contentPart>
        </mc:Choice>
        <mc:Fallback xmlns="">
          <p:pic>
            <p:nvPicPr>
              <p:cNvPr id="85" name="Ink 84"/>
              <p:cNvPicPr/>
              <p:nvPr/>
            </p:nvPicPr>
            <p:blipFill>
              <a:blip r:embed="rId10"/>
              <a:stretch>
                <a:fillRect/>
              </a:stretch>
            </p:blipFill>
            <p:spPr>
              <a:xfrm>
                <a:off x="7506598" y="2219402"/>
                <a:ext cx="270720" cy="4824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3" name="Ink 92"/>
              <p14:cNvContentPartPr/>
              <p14:nvPr/>
            </p14:nvContentPartPr>
            <p14:xfrm>
              <a:off x="5642518" y="3206162"/>
              <a:ext cx="459360" cy="245160"/>
            </p14:xfrm>
          </p:contentPart>
        </mc:Choice>
        <mc:Fallback xmlns="">
          <p:pic>
            <p:nvPicPr>
              <p:cNvPr id="93" name="Ink 92"/>
              <p:cNvPicPr/>
              <p:nvPr/>
            </p:nvPicPr>
            <p:blipFill>
              <a:blip r:embed="rId12"/>
              <a:stretch>
                <a:fillRect/>
              </a:stretch>
            </p:blipFill>
            <p:spPr>
              <a:xfrm>
                <a:off x="5615158" y="3180962"/>
                <a:ext cx="504360" cy="301680"/>
              </a:xfrm>
              <a:prstGeom prst="rect">
                <a:avLst/>
              </a:prstGeom>
            </p:spPr>
          </p:pic>
        </mc:Fallback>
      </mc:AlternateContent>
      <p:graphicFrame>
        <p:nvGraphicFramePr>
          <p:cNvPr id="95" name="Table 94"/>
          <p:cNvGraphicFramePr>
            <a:graphicFrameLocks noGrp="1"/>
          </p:cNvGraphicFramePr>
          <p:nvPr>
            <p:extLst/>
          </p:nvPr>
        </p:nvGraphicFramePr>
        <p:xfrm>
          <a:off x="1691680" y="5157192"/>
          <a:ext cx="2232248" cy="528059"/>
        </p:xfrm>
        <a:graphic>
          <a:graphicData uri="http://schemas.openxmlformats.org/drawingml/2006/table">
            <a:tbl>
              <a:tblPr firstRow="1" bandRow="1">
                <a:tableStyleId>{5940675A-B579-460E-94D1-54222C63F5DA}</a:tableStyleId>
              </a:tblPr>
              <a:tblGrid>
                <a:gridCol w="2232248"/>
              </a:tblGrid>
              <a:tr h="528059">
                <a:tc>
                  <a:txBody>
                    <a:bodyPr/>
                    <a:lstStyle/>
                    <a:p>
                      <a:pPr marL="0" algn="ctr" defTabSz="914400" rtl="0" eaLnBrk="1" latinLnBrk="0" hangingPunct="1"/>
                      <a:r>
                        <a:rPr lang="nb-NO" sz="1800" b="1" kern="1200" dirty="0" smtClean="0">
                          <a:solidFill>
                            <a:schemeClr val="tx1"/>
                          </a:solidFill>
                          <a:latin typeface="Arial" panose="020B0604020202020204" pitchFamily="34" charset="0"/>
                          <a:ea typeface="+mn-ea"/>
                          <a:cs typeface="Arial" panose="020B0604020202020204" pitchFamily="34" charset="0"/>
                        </a:rPr>
                        <a:t>Preparedness</a:t>
                      </a:r>
                      <a:endParaRPr lang="nb-NO" sz="1800" b="1" kern="1200" dirty="0">
                        <a:solidFill>
                          <a:schemeClr val="tx1"/>
                        </a:solidFill>
                        <a:latin typeface="Arial" panose="020B0604020202020204" pitchFamily="34" charset="0"/>
                        <a:ea typeface="+mn-ea"/>
                        <a:cs typeface="Arial" panose="020B0604020202020204" pitchFamily="34" charset="0"/>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96" name="Table 95"/>
          <p:cNvGraphicFramePr>
            <a:graphicFrameLocks noGrp="1"/>
          </p:cNvGraphicFramePr>
          <p:nvPr>
            <p:extLst/>
          </p:nvPr>
        </p:nvGraphicFramePr>
        <p:xfrm>
          <a:off x="3841576" y="5157192"/>
          <a:ext cx="2232248" cy="640080"/>
        </p:xfrm>
        <a:graphic>
          <a:graphicData uri="http://schemas.openxmlformats.org/drawingml/2006/table">
            <a:tbl>
              <a:tblPr firstRow="1" bandRow="1">
                <a:tableStyleId>{5940675A-B579-460E-94D1-54222C63F5DA}</a:tableStyleId>
              </a:tblPr>
              <a:tblGrid>
                <a:gridCol w="2232248"/>
              </a:tblGrid>
              <a:tr h="528059">
                <a:tc>
                  <a:txBody>
                    <a:bodyPr/>
                    <a:lstStyle/>
                    <a:p>
                      <a:pPr marL="0" algn="ctr" defTabSz="914400" rtl="0" eaLnBrk="1" latinLnBrk="0" hangingPunct="1"/>
                      <a:r>
                        <a:rPr lang="nb-NO" sz="1800" b="1" kern="1200" dirty="0" smtClean="0">
                          <a:solidFill>
                            <a:schemeClr val="tx1"/>
                          </a:solidFill>
                          <a:latin typeface="Arial" panose="020B0604020202020204" pitchFamily="34" charset="0"/>
                          <a:ea typeface="+mn-ea"/>
                          <a:cs typeface="Arial" panose="020B0604020202020204" pitchFamily="34" charset="0"/>
                        </a:rPr>
                        <a:t>Emergency</a:t>
                      </a:r>
                      <a:r>
                        <a:rPr lang="nb-NO" sz="1800" b="1" kern="1200" baseline="0" dirty="0" smtClean="0">
                          <a:solidFill>
                            <a:schemeClr val="tx1"/>
                          </a:solidFill>
                          <a:latin typeface="Arial" panose="020B0604020202020204" pitchFamily="34" charset="0"/>
                          <a:ea typeface="+mn-ea"/>
                          <a:cs typeface="Arial" panose="020B0604020202020204" pitchFamily="34" charset="0"/>
                        </a:rPr>
                        <a:t> response</a:t>
                      </a:r>
                      <a:endParaRPr lang="nb-NO" sz="1800" b="1" kern="1200" dirty="0">
                        <a:solidFill>
                          <a:schemeClr val="tx1"/>
                        </a:solidFill>
                        <a:latin typeface="Arial" panose="020B0604020202020204" pitchFamily="34" charset="0"/>
                        <a:ea typeface="+mn-ea"/>
                        <a:cs typeface="Arial" panose="020B0604020202020204" pitchFamily="34" charset="0"/>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97" name="Table 96"/>
          <p:cNvGraphicFramePr>
            <a:graphicFrameLocks noGrp="1"/>
          </p:cNvGraphicFramePr>
          <p:nvPr>
            <p:extLst/>
          </p:nvPr>
        </p:nvGraphicFramePr>
        <p:xfrm>
          <a:off x="5940152" y="5157192"/>
          <a:ext cx="2242592" cy="528059"/>
        </p:xfrm>
        <a:graphic>
          <a:graphicData uri="http://schemas.openxmlformats.org/drawingml/2006/table">
            <a:tbl>
              <a:tblPr firstRow="1" bandRow="1">
                <a:tableStyleId>{5940675A-B579-460E-94D1-54222C63F5DA}</a:tableStyleId>
              </a:tblPr>
              <a:tblGrid>
                <a:gridCol w="2242592"/>
              </a:tblGrid>
              <a:tr h="528059">
                <a:tc>
                  <a:txBody>
                    <a:bodyPr/>
                    <a:lstStyle/>
                    <a:p>
                      <a:pPr marL="0" algn="ctr" defTabSz="914400" rtl="0" eaLnBrk="1" latinLnBrk="0" hangingPunct="1"/>
                      <a:r>
                        <a:rPr lang="nb-NO" sz="1800" b="1" kern="1200" dirty="0" smtClean="0">
                          <a:solidFill>
                            <a:sysClr val="windowText" lastClr="000000"/>
                          </a:solidFill>
                          <a:latin typeface="Arial" panose="020B0604020202020204" pitchFamily="34" charset="0"/>
                          <a:ea typeface="+mn-ea"/>
                          <a:cs typeface="Arial" panose="020B0604020202020204" pitchFamily="34" charset="0"/>
                        </a:rPr>
                        <a:t>Early recovery</a:t>
                      </a:r>
                      <a:endParaRPr lang="nb-NO" sz="1800" b="1" kern="1200" dirty="0">
                        <a:solidFill>
                          <a:sysClr val="windowText" lastClr="000000"/>
                        </a:solidFill>
                        <a:latin typeface="Arial" panose="020B0604020202020204" pitchFamily="34" charset="0"/>
                        <a:ea typeface="+mn-ea"/>
                        <a:cs typeface="Arial" panose="020B0604020202020204" pitchFamily="34" charset="0"/>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6" name="Explosion 1 35"/>
          <p:cNvSpPr/>
          <p:nvPr/>
        </p:nvSpPr>
        <p:spPr>
          <a:xfrm>
            <a:off x="3635896" y="1700808"/>
            <a:ext cx="576064" cy="686409"/>
          </a:xfrm>
          <a:prstGeom prst="irregularSeal1">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nb-NO"/>
          </a:p>
        </p:txBody>
      </p:sp>
    </p:spTree>
    <p:extLst>
      <p:ext uri="{BB962C8B-B14F-4D97-AF65-F5344CB8AC3E}">
        <p14:creationId xmlns:p14="http://schemas.microsoft.com/office/powerpoint/2010/main" val="239646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animEffect transition="in" filter="fade">
                                      <p:cBhvr>
                                        <p:cTn id="9" dur="500"/>
                                        <p:tgtEl>
                                          <p:spTgt spid="25"/>
                                        </p:tgtEl>
                                      </p:cBhvr>
                                    </p:animEffect>
                                  </p:childTnLst>
                                </p:cTn>
                              </p:par>
                              <p:par>
                                <p:cTn id="10" presetID="1" presetClass="entr" presetSubtype="0" fill="hold" nodeType="withEffect">
                                  <p:stCondLst>
                                    <p:cond delay="0"/>
                                  </p:stCondLst>
                                  <p:childTnLst>
                                    <p:set>
                                      <p:cBhvr>
                                        <p:cTn id="11" dur="1" fill="hold">
                                          <p:stCondLst>
                                            <p:cond delay="0"/>
                                          </p:stCondLst>
                                        </p:cTn>
                                        <p:tgtEl>
                                          <p:spTgt spid="7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25"/>
                                        </p:tgtEl>
                                      </p:cBhvr>
                                    </p:animEffect>
                                    <p:set>
                                      <p:cBhvr>
                                        <p:cTn id="16" dur="1" fill="hold">
                                          <p:stCondLst>
                                            <p:cond delay="499"/>
                                          </p:stCondLst>
                                        </p:cTn>
                                        <p:tgtEl>
                                          <p:spTgt spid="25"/>
                                        </p:tgtEl>
                                        <p:attrNameLst>
                                          <p:attrName>style.visibility</p:attrName>
                                        </p:attrNameLst>
                                      </p:cBhvr>
                                      <p:to>
                                        <p:strVal val="hidden"/>
                                      </p:to>
                                    </p:set>
                                  </p:childTnLst>
                                </p:cTn>
                              </p:par>
                              <p:par>
                                <p:cTn id="17" presetID="10" presetClass="entr" presetSubtype="0"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par>
                                <p:cTn id="20" presetID="1" presetClass="entr" presetSubtype="0" fill="hold" nodeType="withEffect">
                                  <p:stCondLst>
                                    <p:cond delay="0"/>
                                  </p:stCondLst>
                                  <p:childTnLst>
                                    <p:set>
                                      <p:cBhvr>
                                        <p:cTn id="21" dur="1" fill="hold">
                                          <p:stCondLst>
                                            <p:cond delay="0"/>
                                          </p:stCondLst>
                                        </p:cTn>
                                        <p:tgtEl>
                                          <p:spTgt spid="8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46"/>
                                        </p:tgtEl>
                                      </p:cBhvr>
                                    </p:animEffect>
                                    <p:set>
                                      <p:cBhvr>
                                        <p:cTn id="26" dur="1" fill="hold">
                                          <p:stCondLst>
                                            <p:cond delay="499"/>
                                          </p:stCondLst>
                                        </p:cTn>
                                        <p:tgtEl>
                                          <p:spTgt spid="46"/>
                                        </p:tgtEl>
                                        <p:attrNameLst>
                                          <p:attrName>style.visibility</p:attrName>
                                        </p:attrNameLst>
                                      </p:cBhvr>
                                      <p:to>
                                        <p:strVal val="hidden"/>
                                      </p:to>
                                    </p:set>
                                  </p:childTnLst>
                                </p:cTn>
                              </p:par>
                              <p:par>
                                <p:cTn id="27" presetID="10" presetClass="entr" presetSubtype="0" fill="hold" nodeType="with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par>
                                <p:cTn id="30" presetID="1" presetClass="entr" presetSubtype="0" fill="hold" nodeType="withEffect">
                                  <p:stCondLst>
                                    <p:cond delay="0"/>
                                  </p:stCondLst>
                                  <p:childTnLst>
                                    <p:set>
                                      <p:cBhvr>
                                        <p:cTn id="31" dur="1" fill="hold">
                                          <p:stCondLst>
                                            <p:cond delay="0"/>
                                          </p:stCondLst>
                                        </p:cTn>
                                        <p:tgtEl>
                                          <p:spTgt spid="93"/>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 presetClass="entr" presetSubtype="0" fill="hold" nodeType="withEffect">
                                  <p:stCondLst>
                                    <p:cond delay="0"/>
                                  </p:stCondLst>
                                  <p:childTnLst>
                                    <p:set>
                                      <p:cBhvr>
                                        <p:cTn id="38" dur="1" fill="hold">
                                          <p:stCondLst>
                                            <p:cond delay="0"/>
                                          </p:stCondLst>
                                        </p:cTn>
                                        <p:tgtEl>
                                          <p:spTgt spid="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ar-SA" dirty="0"/>
              <a:t>لا يجب أن تكون الحلول الممكنة الوصول مكلفة، وإدماج الإعاقة في عمليات الاستجابة لحالات الطوارئ ليس ترفا. وعلى العكس من ذلك، إنه حاجة مطلوبة لضمان سبل وصول متساوية، تماشياً مع مبادئ عدم التمييز والمعونة الإنسانية</a:t>
            </a:r>
            <a:r>
              <a:rPr lang="en-US" dirty="0" smtClean="0"/>
              <a:t>.</a:t>
            </a:r>
          </a:p>
          <a:p>
            <a:pPr algn="r" rtl="1"/>
            <a:r>
              <a:rPr lang="ar-SA" dirty="0" smtClean="0"/>
              <a:t>الاستجابة </a:t>
            </a:r>
            <a:r>
              <a:rPr lang="ar-SA" dirty="0"/>
              <a:t>للجوء والاستيطان هي جزء من إصلاح البيئة المادية. ومع إدراكنا للعوائق التي تواجه الأشخاص ذوي الإعاقات المختلفة، فإننا نستطيع العمل على إزالتها، والحد من تأثير الإعاقة</a:t>
            </a:r>
            <a:r>
              <a:rPr lang="en-US" dirty="0" smtClean="0"/>
              <a:t>.</a:t>
            </a:r>
            <a:endParaRPr lang="nb-NO" dirty="0" smtClean="0"/>
          </a:p>
          <a:p>
            <a:pPr algn="r" rtl="1"/>
            <a:r>
              <a:rPr lang="ar-SA" dirty="0" smtClean="0"/>
              <a:t>إذا </a:t>
            </a:r>
            <a:r>
              <a:rPr lang="ar-SA" dirty="0"/>
              <a:t>كنا نفتقر إلى الوعي، فإن هناك خطر أننا سوف نعيد إنتاج العوائق أو نخلق عوائق جديدة.</a:t>
            </a:r>
            <a:endParaRPr lang="nb-NO" dirty="0"/>
          </a:p>
        </p:txBody>
      </p:sp>
      <p:sp>
        <p:nvSpPr>
          <p:cNvPr id="3" name="Title 2"/>
          <p:cNvSpPr>
            <a:spLocks noGrp="1"/>
          </p:cNvSpPr>
          <p:nvPr>
            <p:ph type="title"/>
          </p:nvPr>
        </p:nvSpPr>
        <p:spPr/>
        <p:txBody>
          <a:bodyPr/>
          <a:lstStyle/>
          <a:p>
            <a:pPr algn="r" rtl="1"/>
            <a:r>
              <a:rPr lang="ar-SA" dirty="0"/>
              <a:t>ملخص</a:t>
            </a:r>
            <a:endParaRPr lang="en-US" dirty="0"/>
          </a:p>
        </p:txBody>
      </p:sp>
    </p:spTree>
    <p:extLst>
      <p:ext uri="{BB962C8B-B14F-4D97-AF65-F5344CB8AC3E}">
        <p14:creationId xmlns:p14="http://schemas.microsoft.com/office/powerpoint/2010/main" val="30094467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algn="r" rtl="1"/>
            <a:r>
              <a:rPr lang="ar-SA" dirty="0"/>
              <a:t>وضع المشاركين ضمن نفس التوجه من ناحية التفكير عبر عرض ومناقشة مفاهيم الإعاقة والإدماج بنفس الطريقة التي تم استخدامها في المبادئ التوجيهية</a:t>
            </a:r>
            <a:r>
              <a:rPr lang="en-US" dirty="0"/>
              <a:t>.</a:t>
            </a:r>
          </a:p>
          <a:p>
            <a:pPr algn="r" rtl="1"/>
            <a:endParaRPr lang="nb-NO" dirty="0"/>
          </a:p>
          <a:p>
            <a:pPr algn="r" rtl="1"/>
            <a:r>
              <a:rPr lang="ar-SA" dirty="0"/>
              <a:t>فهم نطاق وأهمية إدماج الإعاقة ضمن أنشطة اللجوء والاستيطان في حالات الطوارئ</a:t>
            </a:r>
            <a:r>
              <a:rPr lang="en-US" dirty="0" smtClean="0"/>
              <a:t>.</a:t>
            </a:r>
          </a:p>
          <a:p>
            <a:pPr algn="r" rtl="1"/>
            <a:endParaRPr lang="nb-NO" dirty="0"/>
          </a:p>
          <a:p>
            <a:pPr algn="r" rtl="1"/>
            <a:r>
              <a:rPr lang="ar-SA" dirty="0"/>
              <a:t>مناقشة مسؤوليات منظمات الإدماج التي توفر الدعم للجوء والاستيطان.</a:t>
            </a:r>
            <a:endParaRPr lang="nb-NO" dirty="0"/>
          </a:p>
        </p:txBody>
      </p:sp>
      <p:sp>
        <p:nvSpPr>
          <p:cNvPr id="4" name="Title 3"/>
          <p:cNvSpPr>
            <a:spLocks noGrp="1"/>
          </p:cNvSpPr>
          <p:nvPr>
            <p:ph type="title"/>
          </p:nvPr>
        </p:nvSpPr>
        <p:spPr/>
        <p:txBody>
          <a:bodyPr/>
          <a:lstStyle/>
          <a:p>
            <a:pPr algn="r" rtl="1"/>
            <a:r>
              <a:rPr lang="ar-SA" dirty="0"/>
              <a:t>أهداف الجلسة </a:t>
            </a:r>
            <a:r>
              <a:rPr lang="ar-SA" dirty="0" smtClean="0"/>
              <a:t>الثانية</a:t>
            </a:r>
            <a:endParaRPr lang="en-US" dirty="0"/>
          </a:p>
        </p:txBody>
      </p:sp>
    </p:spTree>
    <p:extLst>
      <p:ext uri="{BB962C8B-B14F-4D97-AF65-F5344CB8AC3E}">
        <p14:creationId xmlns:p14="http://schemas.microsoft.com/office/powerpoint/2010/main" val="3600585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r" rtl="1">
              <a:buNone/>
            </a:pPr>
            <a:r>
              <a:rPr lang="sv-SE" sz="2000" dirty="0" smtClean="0">
                <a:solidFill>
                  <a:srgbClr val="C00000"/>
                </a:solidFill>
              </a:rPr>
              <a:t> 2.1</a:t>
            </a:r>
            <a:r>
              <a:rPr lang="sv-SE" dirty="0" smtClean="0"/>
              <a:t> </a:t>
            </a:r>
            <a:r>
              <a:rPr lang="ar-SA" dirty="0" smtClean="0"/>
              <a:t>فيديو </a:t>
            </a:r>
            <a:r>
              <a:rPr lang="ar-SA" dirty="0"/>
              <a:t>عن الاستجابة لفيضانات تاباسكو (15 دقيقة</a:t>
            </a:r>
            <a:r>
              <a:rPr lang="en-US" dirty="0" smtClean="0"/>
              <a:t>(</a:t>
            </a:r>
          </a:p>
          <a:p>
            <a:pPr marL="0" indent="0" algn="r" rtl="1">
              <a:buNone/>
            </a:pPr>
            <a:endParaRPr lang="sv-SE" dirty="0" smtClean="0"/>
          </a:p>
          <a:p>
            <a:pPr marL="0" indent="0" algn="r" rtl="1">
              <a:buNone/>
            </a:pPr>
            <a:r>
              <a:rPr lang="sv-SE" sz="2000" dirty="0" smtClean="0">
                <a:solidFill>
                  <a:srgbClr val="C00000"/>
                </a:solidFill>
              </a:rPr>
              <a:t> 2.2</a:t>
            </a:r>
            <a:r>
              <a:rPr lang="sv-SE" dirty="0" smtClean="0"/>
              <a:t> </a:t>
            </a:r>
            <a:r>
              <a:rPr lang="ar-SA" dirty="0"/>
              <a:t>عرض تقديمي (60 دقيقة</a:t>
            </a:r>
            <a:r>
              <a:rPr lang="en-US" dirty="0" smtClean="0"/>
              <a:t>(</a:t>
            </a:r>
          </a:p>
          <a:p>
            <a:pPr marL="0" indent="0" algn="r" rtl="1">
              <a:buNone/>
            </a:pPr>
            <a:endParaRPr lang="sv-SE" dirty="0" smtClean="0"/>
          </a:p>
          <a:p>
            <a:pPr marL="0" indent="0" algn="r" rtl="1">
              <a:buNone/>
            </a:pPr>
            <a:r>
              <a:rPr lang="sv-SE" sz="2000" dirty="0" smtClean="0">
                <a:solidFill>
                  <a:srgbClr val="C00000"/>
                </a:solidFill>
              </a:rPr>
              <a:t> 2.3</a:t>
            </a:r>
            <a:r>
              <a:rPr lang="sv-SE" dirty="0" smtClean="0"/>
              <a:t> </a:t>
            </a:r>
            <a:r>
              <a:rPr lang="ar-SA" dirty="0"/>
              <a:t>خلاصة وأسئلة (15 دقيقة)</a:t>
            </a:r>
            <a:endParaRPr lang="sv-SE" dirty="0" smtClean="0"/>
          </a:p>
          <a:p>
            <a:pPr marL="0" indent="0" algn="r" rtl="1">
              <a:buNone/>
            </a:pPr>
            <a:endParaRPr lang="nb-NO" dirty="0"/>
          </a:p>
        </p:txBody>
      </p:sp>
      <p:sp>
        <p:nvSpPr>
          <p:cNvPr id="2" name="Title 1"/>
          <p:cNvSpPr>
            <a:spLocks noGrp="1"/>
          </p:cNvSpPr>
          <p:nvPr>
            <p:ph type="title"/>
          </p:nvPr>
        </p:nvSpPr>
        <p:spPr/>
        <p:txBody>
          <a:bodyPr/>
          <a:lstStyle/>
          <a:p>
            <a:pPr algn="r" rtl="1"/>
            <a:r>
              <a:rPr lang="ar-SA" dirty="0"/>
              <a:t>نظرة عامة للجلسة 2</a:t>
            </a:r>
            <a:endParaRPr lang="en-US" dirty="0"/>
          </a:p>
        </p:txBody>
      </p:sp>
    </p:spTree>
    <p:extLst>
      <p:ext uri="{BB962C8B-B14F-4D97-AF65-F5344CB8AC3E}">
        <p14:creationId xmlns:p14="http://schemas.microsoft.com/office/powerpoint/2010/main" val="34251435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ar-SA" dirty="0"/>
              <a:t>أمثلة على الإدماج من استجابة الصليب الأحمر المكسيكي لفيضانات تاباسكو للعام 2007</a:t>
            </a:r>
            <a:r>
              <a:rPr lang="en-US" dirty="0" smtClean="0"/>
              <a:t>.</a:t>
            </a:r>
          </a:p>
          <a:p>
            <a:pPr algn="r" rtl="1"/>
            <a:endParaRPr lang="en-US" dirty="0"/>
          </a:p>
          <a:p>
            <a:pPr algn="r" rtl="1"/>
            <a:r>
              <a:rPr lang="ar-SA" dirty="0"/>
              <a:t>دوّن الملاحظات حول التحديات، والتدابير الرامية إلى تحسين الإدماج خلال عملية الاستجابة</a:t>
            </a:r>
            <a:endParaRPr lang="en-US" dirty="0"/>
          </a:p>
          <a:p>
            <a:pPr algn="r" rtl="1"/>
            <a:endParaRPr lang="sv-SE" dirty="0" smtClean="0"/>
          </a:p>
          <a:p>
            <a:pPr algn="r" rtl="1"/>
            <a:r>
              <a:rPr lang="ar-SA" dirty="0"/>
              <a:t>هل تلحظ أي من هذه التحديات في عملك؟</a:t>
            </a:r>
            <a:endParaRPr lang="sv-SE" dirty="0" smtClean="0"/>
          </a:p>
        </p:txBody>
      </p:sp>
      <p:sp>
        <p:nvSpPr>
          <p:cNvPr id="3" name="Title 2"/>
          <p:cNvSpPr>
            <a:spLocks noGrp="1"/>
          </p:cNvSpPr>
          <p:nvPr>
            <p:ph type="title"/>
          </p:nvPr>
        </p:nvSpPr>
        <p:spPr/>
        <p:txBody>
          <a:bodyPr/>
          <a:lstStyle/>
          <a:p>
            <a:pPr algn="r" rtl="1"/>
            <a:r>
              <a:rPr lang="ar-SA" dirty="0"/>
              <a:t>2.1 فيديو (15 دقيقة</a:t>
            </a:r>
            <a:r>
              <a:rPr lang="en-US" dirty="0"/>
              <a:t>(</a:t>
            </a:r>
          </a:p>
        </p:txBody>
      </p:sp>
    </p:spTree>
    <p:extLst>
      <p:ext uri="{BB962C8B-B14F-4D97-AF65-F5344CB8AC3E}">
        <p14:creationId xmlns:p14="http://schemas.microsoft.com/office/powerpoint/2010/main" val="713137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en-US" dirty="0"/>
              <a:t>] </a:t>
            </a:r>
            <a:r>
              <a:rPr lang="ar-SA" dirty="0"/>
              <a:t>أدخل الصورة]</a:t>
            </a:r>
            <a:endParaRPr lang="en-US" dirty="0"/>
          </a:p>
        </p:txBody>
      </p:sp>
      <p:sp>
        <p:nvSpPr>
          <p:cNvPr id="3" name="Title 2"/>
          <p:cNvSpPr>
            <a:spLocks noGrp="1"/>
          </p:cNvSpPr>
          <p:nvPr>
            <p:ph type="title"/>
          </p:nvPr>
        </p:nvSpPr>
        <p:spPr/>
        <p:txBody>
          <a:bodyPr/>
          <a:lstStyle/>
          <a:p>
            <a:pPr algn="r" rtl="1"/>
            <a:r>
              <a:rPr lang="ar-SA" dirty="0"/>
              <a:t>2.2 عرض تقديمي (60 دقيقة</a:t>
            </a:r>
            <a:r>
              <a:rPr lang="en-US" dirty="0"/>
              <a:t>(</a:t>
            </a:r>
          </a:p>
        </p:txBody>
      </p:sp>
    </p:spTree>
    <p:extLst>
      <p:ext uri="{BB962C8B-B14F-4D97-AF65-F5344CB8AC3E}">
        <p14:creationId xmlns:p14="http://schemas.microsoft.com/office/powerpoint/2010/main" val="8837505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59632" y="2876743"/>
            <a:ext cx="6624736" cy="1200329"/>
          </a:xfrm>
          <a:prstGeom prst="rect">
            <a:avLst/>
          </a:prstGeom>
          <a:noFill/>
        </p:spPr>
        <p:txBody>
          <a:bodyPr wrap="square" rtlCol="0">
            <a:spAutoFit/>
          </a:bodyPr>
          <a:lstStyle/>
          <a:p>
            <a:pPr algn="r" rtl="1"/>
            <a:r>
              <a:rPr lang="nb-NO" i="1" dirty="0" smtClean="0">
                <a:latin typeface="Arial" panose="020B0604020202020204" pitchFamily="34" charset="0"/>
              </a:rPr>
              <a:t>— </a:t>
            </a:r>
            <a:r>
              <a:rPr lang="ar-SA" dirty="0"/>
              <a:t>إمكانية الوصول تعني سبل الوصول لمستخدمي الكراسي المتحركة.</a:t>
            </a:r>
            <a:endParaRPr lang="nb-NO" b="1" i="1" dirty="0">
              <a:latin typeface="Arial" panose="020B0604020202020204" pitchFamily="34" charset="0"/>
            </a:endParaRPr>
          </a:p>
        </p:txBody>
      </p:sp>
      <p:sp>
        <p:nvSpPr>
          <p:cNvPr id="2" name="Title 1"/>
          <p:cNvSpPr>
            <a:spLocks noGrp="1"/>
          </p:cNvSpPr>
          <p:nvPr>
            <p:ph type="title"/>
          </p:nvPr>
        </p:nvSpPr>
        <p:spPr/>
        <p:txBody>
          <a:bodyPr/>
          <a:lstStyle/>
          <a:p>
            <a:pPr algn="r" rtl="1"/>
            <a:r>
              <a:rPr lang="ar-SA" dirty="0"/>
              <a:t>بيان</a:t>
            </a:r>
            <a:r>
              <a:rPr lang="en-US" dirty="0"/>
              <a:t>:</a:t>
            </a:r>
          </a:p>
        </p:txBody>
      </p:sp>
    </p:spTree>
    <p:extLst>
      <p:ext uri="{BB962C8B-B14F-4D97-AF65-F5344CB8AC3E}">
        <p14:creationId xmlns:p14="http://schemas.microsoft.com/office/powerpoint/2010/main" val="3913192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acbanews.files.wordpress.com/2013/06/148832_thumbnail.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9591" y="2780928"/>
            <a:ext cx="2616225" cy="292121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5816" y="44624"/>
            <a:ext cx="6228184" cy="5880518"/>
          </a:xfrm>
          <a:prstGeom prst="rect">
            <a:avLst/>
          </a:prstGeom>
        </p:spPr>
      </p:pic>
    </p:spTree>
    <p:extLst>
      <p:ext uri="{BB962C8B-B14F-4D97-AF65-F5344CB8AC3E}">
        <p14:creationId xmlns:p14="http://schemas.microsoft.com/office/powerpoint/2010/main" val="2450033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r" rtl="1"/>
            <a:r>
              <a:rPr lang="ar-SA" dirty="0"/>
              <a:t>تعريف الإعاقة</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9672" y="3068960"/>
            <a:ext cx="6348170" cy="155264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556384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IFRC_English</Template>
  <TotalTime>27746</TotalTime>
  <Words>1568</Words>
  <Application>Microsoft Office PowerPoint</Application>
  <PresentationFormat>On-screen Show (4:3)</PresentationFormat>
  <Paragraphs>195</Paragraphs>
  <Slides>28</Slides>
  <Notes>19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28</vt:i4>
      </vt:variant>
    </vt:vector>
  </HeadingPairs>
  <TitlesOfParts>
    <vt:vector size="38" baseType="lpstr">
      <vt:lpstr>Arial</vt:lpstr>
      <vt:lpstr>Arial Rounded MT Bold</vt:lpstr>
      <vt:lpstr>Calibri</vt:lpstr>
      <vt:lpstr>Helvetica</vt:lpstr>
      <vt:lpstr>MS Mincho</vt:lpstr>
      <vt:lpstr>Times New Roman</vt:lpstr>
      <vt:lpstr>Webdings</vt:lpstr>
      <vt:lpstr>Wingdings</vt:lpstr>
      <vt:lpstr>Wingdings 2</vt:lpstr>
      <vt:lpstr>Office Theme</vt:lpstr>
      <vt:lpstr>»الجميع تحت سقف واحد«</vt:lpstr>
      <vt:lpstr>الجلسة الثانية: الإعاقة والعوائق  وتأثير حالات الطوارئ</vt:lpstr>
      <vt:lpstr>أهداف الجلسة الثانية</vt:lpstr>
      <vt:lpstr>نظرة عامة للجلسة 2</vt:lpstr>
      <vt:lpstr>2.1 فيديو (15 دقيقة(</vt:lpstr>
      <vt:lpstr>2.2 عرض تقديمي (60 دقيقة(</vt:lpstr>
      <vt:lpstr>بيان:</vt:lpstr>
      <vt:lpstr>PowerPoint Presentation</vt:lpstr>
      <vt:lpstr>تعريف الإعاقة</vt:lpstr>
      <vt:lpstr>دامجة للإعاقة </vt:lpstr>
      <vt:lpstr>دامجة للإعاقة أو دامجة للجميع؟</vt:lpstr>
      <vt:lpstr>Disability-inclusive or accessible?</vt:lpstr>
      <vt:lpstr>PowerPoint Presentation</vt:lpstr>
      <vt:lpstr>سلسلة إمكانية الوصول</vt:lpstr>
      <vt:lpstr>بيان:</vt:lpstr>
      <vt:lpstr>أرقام الإعاقة</vt:lpstr>
      <vt:lpstr>علاقات</vt:lpstr>
      <vt:lpstr>تعريف الإعاقة</vt:lpstr>
      <vt:lpstr>ما الذي يخلق الإعاقة؟</vt:lpstr>
      <vt:lpstr>ما الذي يخلق الاعتلال؟ ما الذي يخلق العوائق / الإعاقة؟</vt:lpstr>
      <vt:lpstr>مفهوم العوائق</vt:lpstr>
      <vt:lpstr>مفهوم العوائق</vt:lpstr>
      <vt:lpstr>الإعاقة / العوائق مقابل الوقت / العمر</vt:lpstr>
      <vt:lpstr>الإعاقة / العوائق مقابل العوامل الخارجية</vt:lpstr>
      <vt:lpstr>PowerPoint Presentation</vt:lpstr>
      <vt:lpstr>التأثيرات والتعافي في حالات الطوارئ</vt:lpstr>
      <vt:lpstr>الهدف والفوائد من الإدماج</vt:lpstr>
      <vt:lpstr>ملخص</vt:lpstr>
    </vt:vector>
  </TitlesOfParts>
  <Company>IFRC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Shelter in disaster response</dc:title>
  <dc:creator>Miguel Urquia</dc:creator>
  <cp:lastModifiedBy>Windows User</cp:lastModifiedBy>
  <cp:revision>841</cp:revision>
  <cp:lastPrinted>2013-07-03T15:02:31Z</cp:lastPrinted>
  <dcterms:created xsi:type="dcterms:W3CDTF">2014-04-10T05:50:45Z</dcterms:created>
  <dcterms:modified xsi:type="dcterms:W3CDTF">2017-11-15T08:54:13Z</dcterms:modified>
</cp:coreProperties>
</file>